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0"/>
  </p:notesMasterIdLst>
  <p:sldIdLst>
    <p:sldId id="256" r:id="rId2"/>
    <p:sldId id="257" r:id="rId3"/>
    <p:sldId id="260" r:id="rId4"/>
    <p:sldId id="330" r:id="rId5"/>
    <p:sldId id="325" r:id="rId6"/>
    <p:sldId id="327" r:id="rId7"/>
    <p:sldId id="328" r:id="rId8"/>
    <p:sldId id="331" r:id="rId9"/>
  </p:sldIdLst>
  <p:sldSz cx="9144000" cy="5143500" type="screen16x9"/>
  <p:notesSz cx="6858000" cy="9144000"/>
  <p:embeddedFontLst>
    <p:embeddedFont>
      <p:font typeface="Advent Pro"/>
      <p:regular r:id="rId11"/>
      <p:bold r:id="rId12"/>
      <p:italic r:id="rId13"/>
      <p:boldItalic r:id="rId14"/>
    </p:embeddedFont>
    <p:embeddedFont>
      <p:font typeface="Aparajita" panose="02020603050405020304" pitchFamily="18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5CF"/>
    <a:srgbClr val="D96FA0"/>
    <a:srgbClr val="A7C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2643F-5566-AF0C-BE09-EDFA6005CEC4}" v="1001" dt="2024-04-22T20:57:59.558"/>
    <p1510:client id="{29969763-8213-4309-B588-96FBFA2B9D47}" v="31" dt="2024-04-21T16:10:25.782"/>
    <p1510:client id="{643B06E8-9EC9-B4C5-FAFD-0EB911ED516D}" v="27" dt="2024-04-22T03:25:31.474"/>
    <p1510:client id="{882F926A-CBF4-05AB-B051-118F7DED4919}" v="34" dt="2024-04-22T20:58:41.779"/>
    <p1510:client id="{8CCA8EA2-EFFA-2AC9-423A-C0633C3874F8}" v="414" dt="2024-04-21T03:34:04.605"/>
    <p1510:client id="{D5C42368-46BD-C712-7613-2D375098A889}" v="49" dt="2024-04-22T02:48:20.457"/>
  </p1510:revLst>
</p1510:revInfo>
</file>

<file path=ppt/tableStyles.xml><?xml version="1.0" encoding="utf-8"?>
<a:tblStyleLst xmlns:a="http://schemas.openxmlformats.org/drawingml/2006/main" def="{587653B6-225F-4792-B6F2-38D8F1521333}">
  <a:tblStyle styleId="{587653B6-225F-4792-B6F2-38D8F15213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 snapToGrid="0">
      <p:cViewPr varScale="1">
        <p:scale>
          <a:sx n="120" d="100"/>
          <a:sy n="120" d="100"/>
        </p:scale>
        <p:origin x="864" y="168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ee Kanalal Gamit" userId="S::gamit.v@northeastern.edu::1020b57d-8d5d-478a-8584-d7b1da3dcb83" providerId="AD" clId="Web-{D5C42368-46BD-C712-7613-2D375098A889}"/>
    <pc:docChg chg="delSld modSld">
      <pc:chgData name="Vaibhavee Kanalal Gamit" userId="S::gamit.v@northeastern.edu::1020b57d-8d5d-478a-8584-d7b1da3dcb83" providerId="AD" clId="Web-{D5C42368-46BD-C712-7613-2D375098A889}" dt="2024-04-22T02:48:20.457" v="44" actId="1076"/>
      <pc:docMkLst>
        <pc:docMk/>
      </pc:docMkLst>
      <pc:sldChg chg="del">
        <pc:chgData name="Vaibhavee Kanalal Gamit" userId="S::gamit.v@northeastern.edu::1020b57d-8d5d-478a-8584-d7b1da3dcb83" providerId="AD" clId="Web-{D5C42368-46BD-C712-7613-2D375098A889}" dt="2024-04-22T02:13:57.728" v="3"/>
        <pc:sldMkLst>
          <pc:docMk/>
          <pc:sldMk cId="0" sldId="258"/>
        </pc:sldMkLst>
      </pc:sldChg>
      <pc:sldChg chg="delSp modSp del delAnim">
        <pc:chgData name="Vaibhavee Kanalal Gamit" userId="S::gamit.v@northeastern.edu::1020b57d-8d5d-478a-8584-d7b1da3dcb83" providerId="AD" clId="Web-{D5C42368-46BD-C712-7613-2D375098A889}" dt="2024-04-22T02:15:36.407" v="11"/>
        <pc:sldMkLst>
          <pc:docMk/>
          <pc:sldMk cId="0" sldId="259"/>
        </pc:sldMkLst>
        <pc:spChg chg="del">
          <ac:chgData name="Vaibhavee Kanalal Gamit" userId="S::gamit.v@northeastern.edu::1020b57d-8d5d-478a-8584-d7b1da3dcb83" providerId="AD" clId="Web-{D5C42368-46BD-C712-7613-2D375098A889}" dt="2024-04-22T02:14:51.451" v="6"/>
          <ac:spMkLst>
            <pc:docMk/>
            <pc:sldMk cId="0" sldId="259"/>
            <ac:spMk id="393" creationId="{00000000-0000-0000-0000-000000000000}"/>
          </ac:spMkLst>
        </pc:spChg>
        <pc:spChg chg="mod">
          <ac:chgData name="Vaibhavee Kanalal Gamit" userId="S::gamit.v@northeastern.edu::1020b57d-8d5d-478a-8584-d7b1da3dcb83" providerId="AD" clId="Web-{D5C42368-46BD-C712-7613-2D375098A889}" dt="2024-04-22T02:14:33.981" v="4" actId="20577"/>
          <ac:spMkLst>
            <pc:docMk/>
            <pc:sldMk cId="0" sldId="259"/>
            <ac:spMk id="394" creationId="{00000000-0000-0000-0000-000000000000}"/>
          </ac:spMkLst>
        </pc:spChg>
        <pc:spChg chg="del mod">
          <ac:chgData name="Vaibhavee Kanalal Gamit" userId="S::gamit.v@northeastern.edu::1020b57d-8d5d-478a-8584-d7b1da3dcb83" providerId="AD" clId="Web-{D5C42368-46BD-C712-7613-2D375098A889}" dt="2024-04-22T02:15:01.248" v="9"/>
          <ac:spMkLst>
            <pc:docMk/>
            <pc:sldMk cId="0" sldId="259"/>
            <ac:spMk id="395" creationId="{00000000-0000-0000-0000-000000000000}"/>
          </ac:spMkLst>
        </pc:spChg>
        <pc:grpChg chg="del">
          <ac:chgData name="Vaibhavee Kanalal Gamit" userId="S::gamit.v@northeastern.edu::1020b57d-8d5d-478a-8584-d7b1da3dcb83" providerId="AD" clId="Web-{D5C42368-46BD-C712-7613-2D375098A889}" dt="2024-04-22T02:14:50.466" v="5"/>
          <ac:grpSpMkLst>
            <pc:docMk/>
            <pc:sldMk cId="0" sldId="259"/>
            <ac:grpSpMk id="396" creationId="{00000000-0000-0000-0000-000000000000}"/>
          </ac:grpSpMkLst>
        </pc:grpChg>
      </pc:sldChg>
      <pc:sldChg chg="addSp delSp modSp delAnim">
        <pc:chgData name="Vaibhavee Kanalal Gamit" userId="S::gamit.v@northeastern.edu::1020b57d-8d5d-478a-8584-d7b1da3dcb83" providerId="AD" clId="Web-{D5C42368-46BD-C712-7613-2D375098A889}" dt="2024-04-22T02:48:20.457" v="44" actId="1076"/>
        <pc:sldMkLst>
          <pc:docMk/>
          <pc:sldMk cId="0" sldId="260"/>
        </pc:sldMkLst>
        <pc:spChg chg="del">
          <ac:chgData name="Vaibhavee Kanalal Gamit" userId="S::gamit.v@northeastern.edu::1020b57d-8d5d-478a-8584-d7b1da3dcb83" providerId="AD" clId="Web-{D5C42368-46BD-C712-7613-2D375098A889}" dt="2024-04-22T02:16:11.269" v="21"/>
          <ac:spMkLst>
            <pc:docMk/>
            <pc:sldMk cId="0" sldId="260"/>
            <ac:spMk id="464" creationId="{00000000-0000-0000-0000-000000000000}"/>
          </ac:spMkLst>
        </pc:spChg>
        <pc:spChg chg="mod">
          <ac:chgData name="Vaibhavee Kanalal Gamit" userId="S::gamit.v@northeastern.edu::1020b57d-8d5d-478a-8584-d7b1da3dcb83" providerId="AD" clId="Web-{D5C42368-46BD-C712-7613-2D375098A889}" dt="2024-04-22T02:16:17.801" v="22" actId="1076"/>
          <ac:spMkLst>
            <pc:docMk/>
            <pc:sldMk cId="0" sldId="260"/>
            <ac:spMk id="465" creationId="{00000000-0000-0000-0000-000000000000}"/>
          </ac:spMkLst>
        </pc:spChg>
        <pc:spChg chg="del mod">
          <ac:chgData name="Vaibhavee Kanalal Gamit" userId="S::gamit.v@northeastern.edu::1020b57d-8d5d-478a-8584-d7b1da3dcb83" providerId="AD" clId="Web-{D5C42368-46BD-C712-7613-2D375098A889}" dt="2024-04-22T02:16:01.690" v="17"/>
          <ac:spMkLst>
            <pc:docMk/>
            <pc:sldMk cId="0" sldId="260"/>
            <ac:spMk id="466" creationId="{00000000-0000-0000-0000-000000000000}"/>
          </ac:spMkLst>
        </pc:spChg>
        <pc:spChg chg="del">
          <ac:chgData name="Vaibhavee Kanalal Gamit" userId="S::gamit.v@northeastern.edu::1020b57d-8d5d-478a-8584-d7b1da3dcb83" providerId="AD" clId="Web-{D5C42368-46BD-C712-7613-2D375098A889}" dt="2024-04-22T02:16:08.519" v="19"/>
          <ac:spMkLst>
            <pc:docMk/>
            <pc:sldMk cId="0" sldId="260"/>
            <ac:spMk id="474" creationId="{00000000-0000-0000-0000-000000000000}"/>
          </ac:spMkLst>
        </pc:spChg>
        <pc:grpChg chg="del mod">
          <ac:chgData name="Vaibhavee Kanalal Gamit" userId="S::gamit.v@northeastern.edu::1020b57d-8d5d-478a-8584-d7b1da3dcb83" providerId="AD" clId="Web-{D5C42368-46BD-C712-7613-2D375098A889}" dt="2024-04-22T02:16:11.269" v="20"/>
          <ac:grpSpMkLst>
            <pc:docMk/>
            <pc:sldMk cId="0" sldId="260"/>
            <ac:grpSpMk id="467" creationId="{00000000-0000-0000-0000-000000000000}"/>
          </ac:grpSpMkLst>
        </pc:grpChg>
        <pc:picChg chg="add mod">
          <ac:chgData name="Vaibhavee Kanalal Gamit" userId="S::gamit.v@northeastern.edu::1020b57d-8d5d-478a-8584-d7b1da3dcb83" providerId="AD" clId="Web-{D5C42368-46BD-C712-7613-2D375098A889}" dt="2024-04-22T02:45:58.119" v="36" actId="14100"/>
          <ac:picMkLst>
            <pc:docMk/>
            <pc:sldMk cId="0" sldId="260"/>
            <ac:picMk id="2" creationId="{875F8E31-0911-959B-37C8-F9618C1ADDC4}"/>
          </ac:picMkLst>
        </pc:picChg>
        <pc:picChg chg="add del mod">
          <ac:chgData name="Vaibhavee Kanalal Gamit" userId="S::gamit.v@northeastern.edu::1020b57d-8d5d-478a-8584-d7b1da3dcb83" providerId="AD" clId="Web-{D5C42368-46BD-C712-7613-2D375098A889}" dt="2024-04-22T02:47:38.814" v="39"/>
          <ac:picMkLst>
            <pc:docMk/>
            <pc:sldMk cId="0" sldId="260"/>
            <ac:picMk id="3" creationId="{9C5C5DD1-4CDC-B68A-B781-1FCB82CDC405}"/>
          </ac:picMkLst>
        </pc:picChg>
        <pc:picChg chg="add mod">
          <ac:chgData name="Vaibhavee Kanalal Gamit" userId="S::gamit.v@northeastern.edu::1020b57d-8d5d-478a-8584-d7b1da3dcb83" providerId="AD" clId="Web-{D5C42368-46BD-C712-7613-2D375098A889}" dt="2024-04-22T02:48:20.457" v="44" actId="1076"/>
          <ac:picMkLst>
            <pc:docMk/>
            <pc:sldMk cId="0" sldId="260"/>
            <ac:picMk id="4" creationId="{415903F1-4C47-1E0D-DFD2-5EC5080B8154}"/>
          </ac:picMkLst>
        </pc:picChg>
      </pc:sldChg>
    </pc:docChg>
  </pc:docChgLst>
  <pc:docChgLst>
    <pc:chgData name="Vaibhavee Kanalal Gamit" userId="S::gamit.v@northeastern.edu::1020b57d-8d5d-478a-8584-d7b1da3dcb83" providerId="AD" clId="Web-{1342643F-5566-AF0C-BE09-EDFA6005CEC4}"/>
    <pc:docChg chg="addSld delSld modSld">
      <pc:chgData name="Vaibhavee Kanalal Gamit" userId="S::gamit.v@northeastern.edu::1020b57d-8d5d-478a-8584-d7b1da3dcb83" providerId="AD" clId="Web-{1342643F-5566-AF0C-BE09-EDFA6005CEC4}" dt="2024-04-22T20:57:59.558" v="901"/>
      <pc:docMkLst>
        <pc:docMk/>
      </pc:docMkLst>
      <pc:sldChg chg="modSp addAnim delAnim modAnim">
        <pc:chgData name="Vaibhavee Kanalal Gamit" userId="S::gamit.v@northeastern.edu::1020b57d-8d5d-478a-8584-d7b1da3dcb83" providerId="AD" clId="Web-{1342643F-5566-AF0C-BE09-EDFA6005CEC4}" dt="2024-04-22T20:57:59.558" v="901"/>
        <pc:sldMkLst>
          <pc:docMk/>
          <pc:sldMk cId="0" sldId="256"/>
        </pc:sldMkLst>
        <pc:spChg chg="mod">
          <ac:chgData name="Vaibhavee Kanalal Gamit" userId="S::gamit.v@northeastern.edu::1020b57d-8d5d-478a-8584-d7b1da3dcb83" providerId="AD" clId="Web-{1342643F-5566-AF0C-BE09-EDFA6005CEC4}" dt="2024-04-22T20:54:37.280" v="895" actId="20577"/>
          <ac:spMkLst>
            <pc:docMk/>
            <pc:sldMk cId="0" sldId="256"/>
            <ac:spMk id="264" creationId="{00000000-0000-0000-0000-000000000000}"/>
          </ac:spMkLst>
        </pc:spChg>
        <pc:spChg chg="mod">
          <ac:chgData name="Vaibhavee Kanalal Gamit" userId="S::gamit.v@northeastern.edu::1020b57d-8d5d-478a-8584-d7b1da3dcb83" providerId="AD" clId="Web-{1342643F-5566-AF0C-BE09-EDFA6005CEC4}" dt="2024-04-22T16:20:20.124" v="195" actId="20577"/>
          <ac:spMkLst>
            <pc:docMk/>
            <pc:sldMk cId="0" sldId="256"/>
            <ac:spMk id="265" creationId="{00000000-0000-0000-0000-000000000000}"/>
          </ac:spMkLst>
        </pc:spChg>
      </pc:sldChg>
      <pc:sldChg chg="delSp modSp">
        <pc:chgData name="Vaibhavee Kanalal Gamit" userId="S::gamit.v@northeastern.edu::1020b57d-8d5d-478a-8584-d7b1da3dcb83" providerId="AD" clId="Web-{1342643F-5566-AF0C-BE09-EDFA6005CEC4}" dt="2024-04-22T20:47:22.455" v="866" actId="20577"/>
        <pc:sldMkLst>
          <pc:docMk/>
          <pc:sldMk cId="0" sldId="257"/>
        </pc:sldMkLst>
        <pc:spChg chg="mod">
          <ac:chgData name="Vaibhavee Kanalal Gamit" userId="S::gamit.v@northeastern.edu::1020b57d-8d5d-478a-8584-d7b1da3dcb83" providerId="AD" clId="Web-{1342643F-5566-AF0C-BE09-EDFA6005CEC4}" dt="2024-04-22T20:47:22.455" v="866" actId="20577"/>
          <ac:spMkLst>
            <pc:docMk/>
            <pc:sldMk cId="0" sldId="257"/>
            <ac:spMk id="366" creationId="{00000000-0000-0000-0000-000000000000}"/>
          </ac:spMkLst>
        </pc:spChg>
        <pc:spChg chg="mod">
          <ac:chgData name="Vaibhavee Kanalal Gamit" userId="S::gamit.v@northeastern.edu::1020b57d-8d5d-478a-8584-d7b1da3dcb83" providerId="AD" clId="Web-{1342643F-5566-AF0C-BE09-EDFA6005CEC4}" dt="2024-04-22T20:31:40.332" v="509" actId="20577"/>
          <ac:spMkLst>
            <pc:docMk/>
            <pc:sldMk cId="0" sldId="257"/>
            <ac:spMk id="367" creationId="{00000000-0000-0000-0000-000000000000}"/>
          </ac:spMkLst>
        </pc:spChg>
        <pc:spChg chg="del mod">
          <ac:chgData name="Vaibhavee Kanalal Gamit" userId="S::gamit.v@northeastern.edu::1020b57d-8d5d-478a-8584-d7b1da3dcb83" providerId="AD" clId="Web-{1342643F-5566-AF0C-BE09-EDFA6005CEC4}" dt="2024-04-22T20:29:25.589" v="436"/>
          <ac:spMkLst>
            <pc:docMk/>
            <pc:sldMk cId="0" sldId="257"/>
            <ac:spMk id="368" creationId="{00000000-0000-0000-0000-000000000000}"/>
          </ac:spMkLst>
        </pc:spChg>
      </pc:sldChg>
      <pc:sldChg chg="addSp delSp modSp">
        <pc:chgData name="Vaibhavee Kanalal Gamit" userId="S::gamit.v@northeastern.edu::1020b57d-8d5d-478a-8584-d7b1da3dcb83" providerId="AD" clId="Web-{1342643F-5566-AF0C-BE09-EDFA6005CEC4}" dt="2024-04-22T20:57:37.557" v="897" actId="1076"/>
        <pc:sldMkLst>
          <pc:docMk/>
          <pc:sldMk cId="0" sldId="260"/>
        </pc:sldMkLst>
        <pc:spChg chg="mod">
          <ac:chgData name="Vaibhavee Kanalal Gamit" userId="S::gamit.v@northeastern.edu::1020b57d-8d5d-478a-8584-d7b1da3dcb83" providerId="AD" clId="Web-{1342643F-5566-AF0C-BE09-EDFA6005CEC4}" dt="2024-04-22T17:31:32.649" v="386" actId="20577"/>
          <ac:spMkLst>
            <pc:docMk/>
            <pc:sldMk cId="0" sldId="260"/>
            <ac:spMk id="465" creationId="{00000000-0000-0000-0000-000000000000}"/>
          </ac:spMkLst>
        </pc:spChg>
        <pc:picChg chg="del mod">
          <ac:chgData name="Vaibhavee Kanalal Gamit" userId="S::gamit.v@northeastern.edu::1020b57d-8d5d-478a-8584-d7b1da3dcb83" providerId="AD" clId="Web-{1342643F-5566-AF0C-BE09-EDFA6005CEC4}" dt="2024-04-22T17:31:37.009" v="387"/>
          <ac:picMkLst>
            <pc:docMk/>
            <pc:sldMk cId="0" sldId="260"/>
            <ac:picMk id="2" creationId="{875F8E31-0911-959B-37C8-F9618C1ADDC4}"/>
          </ac:picMkLst>
        </pc:picChg>
        <pc:picChg chg="del mod">
          <ac:chgData name="Vaibhavee Kanalal Gamit" userId="S::gamit.v@northeastern.edu::1020b57d-8d5d-478a-8584-d7b1da3dcb83" providerId="AD" clId="Web-{1342643F-5566-AF0C-BE09-EDFA6005CEC4}" dt="2024-04-22T17:31:39.947" v="388"/>
          <ac:picMkLst>
            <pc:docMk/>
            <pc:sldMk cId="0" sldId="260"/>
            <ac:picMk id="3" creationId="{2D9C8F94-A8D9-A222-9880-FB5CC725A6FE}"/>
          </ac:picMkLst>
        </pc:picChg>
        <pc:picChg chg="del mod">
          <ac:chgData name="Vaibhavee Kanalal Gamit" userId="S::gamit.v@northeastern.edu::1020b57d-8d5d-478a-8584-d7b1da3dcb83" providerId="AD" clId="Web-{1342643F-5566-AF0C-BE09-EDFA6005CEC4}" dt="2024-04-22T17:31:41.040" v="389"/>
          <ac:picMkLst>
            <pc:docMk/>
            <pc:sldMk cId="0" sldId="260"/>
            <ac:picMk id="4" creationId="{415903F1-4C47-1E0D-DFD2-5EC5080B8154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03:29:21.200" v="0"/>
          <ac:picMkLst>
            <pc:docMk/>
            <pc:sldMk cId="0" sldId="260"/>
            <ac:picMk id="5" creationId="{37F0DBBB-0580-B7F1-9D78-D710E2689AFC}"/>
          </ac:picMkLst>
        </pc:picChg>
        <pc:picChg chg="add mod">
          <ac:chgData name="Vaibhavee Kanalal Gamit" userId="S::gamit.v@northeastern.edu::1020b57d-8d5d-478a-8584-d7b1da3dcb83" providerId="AD" clId="Web-{1342643F-5566-AF0C-BE09-EDFA6005CEC4}" dt="2024-04-22T20:57:37.557" v="897" actId="1076"/>
          <ac:picMkLst>
            <pc:docMk/>
            <pc:sldMk cId="0" sldId="260"/>
            <ac:picMk id="5" creationId="{80CA3F59-AD1D-E1A1-53D3-C51ABA9FB9D0}"/>
          </ac:picMkLst>
        </pc:picChg>
        <pc:picChg chg="add del mod">
          <ac:chgData name="Vaibhavee Kanalal Gamit" userId="S::gamit.v@northeastern.edu::1020b57d-8d5d-478a-8584-d7b1da3dcb83" providerId="AD" clId="Web-{1342643F-5566-AF0C-BE09-EDFA6005CEC4}" dt="2024-04-22T03:31:21.111" v="3"/>
          <ac:picMkLst>
            <pc:docMk/>
            <pc:sldMk cId="0" sldId="260"/>
            <ac:picMk id="6" creationId="{BD789C1C-62E9-17CE-8AD0-D333C53247A0}"/>
          </ac:picMkLst>
        </pc:picChg>
        <pc:picChg chg="add del mod">
          <ac:chgData name="Vaibhavee Kanalal Gamit" userId="S::gamit.v@northeastern.edu::1020b57d-8d5d-478a-8584-d7b1da3dcb83" providerId="AD" clId="Web-{1342643F-5566-AF0C-BE09-EDFA6005CEC4}" dt="2024-04-22T17:31:42.181" v="390"/>
          <ac:picMkLst>
            <pc:docMk/>
            <pc:sldMk cId="0" sldId="260"/>
            <ac:picMk id="7" creationId="{F496A726-7A11-9B29-66D6-DD95CB164336}"/>
          </ac:picMkLst>
        </pc:picChg>
      </pc:sldChg>
      <pc:sldChg chg="addSp delSp modSp del">
        <pc:chgData name="Vaibhavee Kanalal Gamit" userId="S::gamit.v@northeastern.edu::1020b57d-8d5d-478a-8584-d7b1da3dcb83" providerId="AD" clId="Web-{1342643F-5566-AF0C-BE09-EDFA6005CEC4}" dt="2024-04-22T16:19:30.810" v="184"/>
        <pc:sldMkLst>
          <pc:docMk/>
          <pc:sldMk cId="0" sldId="261"/>
        </pc:sldMkLst>
        <pc:spChg chg="add del mod">
          <ac:chgData name="Vaibhavee Kanalal Gamit" userId="S::gamit.v@northeastern.edu::1020b57d-8d5d-478a-8584-d7b1da3dcb83" providerId="AD" clId="Web-{1342643F-5566-AF0C-BE09-EDFA6005CEC4}" dt="2024-04-22T16:19:18.763" v="182"/>
          <ac:spMkLst>
            <pc:docMk/>
            <pc:sldMk cId="0" sldId="261"/>
            <ac:spMk id="3" creationId="{ED715963-53C4-5099-2434-0F2384CCB5DB}"/>
          </ac:spMkLst>
        </pc:spChg>
        <pc:spChg chg="add del mod">
          <ac:chgData name="Vaibhavee Kanalal Gamit" userId="S::gamit.v@northeastern.edu::1020b57d-8d5d-478a-8584-d7b1da3dcb83" providerId="AD" clId="Web-{1342643F-5566-AF0C-BE09-EDFA6005CEC4}" dt="2024-04-22T16:19:18.763" v="182"/>
          <ac:spMkLst>
            <pc:docMk/>
            <pc:sldMk cId="0" sldId="261"/>
            <ac:spMk id="530" creationId="{00000000-0000-0000-0000-000000000000}"/>
          </ac:spMkLst>
        </pc:spChg>
      </pc:sldChg>
      <pc:sldChg chg="del">
        <pc:chgData name="Vaibhavee Kanalal Gamit" userId="S::gamit.v@northeastern.edu::1020b57d-8d5d-478a-8584-d7b1da3dcb83" providerId="AD" clId="Web-{1342643F-5566-AF0C-BE09-EDFA6005CEC4}" dt="2024-04-22T16:38:52.325" v="286"/>
        <pc:sldMkLst>
          <pc:docMk/>
          <pc:sldMk cId="0" sldId="262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8:54.356" v="287"/>
        <pc:sldMkLst>
          <pc:docMk/>
          <pc:sldMk cId="0" sldId="263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8:54.981" v="288"/>
        <pc:sldMkLst>
          <pc:docMk/>
          <pc:sldMk cId="0" sldId="264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8:56.215" v="289"/>
        <pc:sldMkLst>
          <pc:docMk/>
          <pc:sldMk cId="0" sldId="265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8:56.934" v="290"/>
        <pc:sldMkLst>
          <pc:docMk/>
          <pc:sldMk cId="0" sldId="266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8:57.747" v="291"/>
        <pc:sldMkLst>
          <pc:docMk/>
          <pc:sldMk cId="0" sldId="267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8:58.512" v="292"/>
        <pc:sldMkLst>
          <pc:docMk/>
          <pc:sldMk cId="0" sldId="268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8:59.606" v="293"/>
        <pc:sldMkLst>
          <pc:docMk/>
          <pc:sldMk cId="0" sldId="269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9:00.309" v="294"/>
        <pc:sldMkLst>
          <pc:docMk/>
          <pc:sldMk cId="0" sldId="270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9:01.169" v="295"/>
        <pc:sldMkLst>
          <pc:docMk/>
          <pc:sldMk cId="0" sldId="271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9:01.841" v="296"/>
        <pc:sldMkLst>
          <pc:docMk/>
          <pc:sldMk cId="0" sldId="272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39:03.356" v="297"/>
        <pc:sldMkLst>
          <pc:docMk/>
          <pc:sldMk cId="0" sldId="273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02.702" v="298"/>
        <pc:sldMkLst>
          <pc:docMk/>
          <pc:sldMk cId="0" sldId="274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03.327" v="299"/>
        <pc:sldMkLst>
          <pc:docMk/>
          <pc:sldMk cId="0" sldId="275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05.280" v="300"/>
        <pc:sldMkLst>
          <pc:docMk/>
          <pc:sldMk cId="0" sldId="276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06.045" v="301"/>
        <pc:sldMkLst>
          <pc:docMk/>
          <pc:sldMk cId="0" sldId="277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06.624" v="302"/>
        <pc:sldMkLst>
          <pc:docMk/>
          <pc:sldMk cId="0" sldId="278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07.264" v="303"/>
        <pc:sldMkLst>
          <pc:docMk/>
          <pc:sldMk cId="0" sldId="279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07.889" v="304"/>
        <pc:sldMkLst>
          <pc:docMk/>
          <pc:sldMk cId="0" sldId="280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09.045" v="305"/>
        <pc:sldMkLst>
          <pc:docMk/>
          <pc:sldMk cId="0" sldId="281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0.546" v="306"/>
        <pc:sldMkLst>
          <pc:docMk/>
          <pc:sldMk cId="0" sldId="282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1.108" v="307"/>
        <pc:sldMkLst>
          <pc:docMk/>
          <pc:sldMk cId="0" sldId="283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2.171" v="308"/>
        <pc:sldMkLst>
          <pc:docMk/>
          <pc:sldMk cId="0" sldId="284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4.561" v="309"/>
        <pc:sldMkLst>
          <pc:docMk/>
          <pc:sldMk cId="0" sldId="285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5.421" v="310"/>
        <pc:sldMkLst>
          <pc:docMk/>
          <pc:sldMk cId="0" sldId="286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6.186" v="311"/>
        <pc:sldMkLst>
          <pc:docMk/>
          <pc:sldMk cId="0" sldId="287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6.796" v="312"/>
        <pc:sldMkLst>
          <pc:docMk/>
          <pc:sldMk cId="0" sldId="288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7.405" v="313"/>
        <pc:sldMkLst>
          <pc:docMk/>
          <pc:sldMk cId="0" sldId="289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8.639" v="314"/>
        <pc:sldMkLst>
          <pc:docMk/>
          <pc:sldMk cId="0" sldId="290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19.171" v="315"/>
        <pc:sldMkLst>
          <pc:docMk/>
          <pc:sldMk cId="0" sldId="291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1.061" v="316"/>
        <pc:sldMkLst>
          <pc:docMk/>
          <pc:sldMk cId="0" sldId="292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1.077" v="317"/>
        <pc:sldMkLst>
          <pc:docMk/>
          <pc:sldMk cId="0" sldId="293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1.124" v="318"/>
        <pc:sldMkLst>
          <pc:docMk/>
          <pc:sldMk cId="0" sldId="294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1.905" v="319"/>
        <pc:sldMkLst>
          <pc:docMk/>
          <pc:sldMk cId="0" sldId="295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2.561" v="320"/>
        <pc:sldMkLst>
          <pc:docMk/>
          <pc:sldMk cId="0" sldId="296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3.171" v="321"/>
        <pc:sldMkLst>
          <pc:docMk/>
          <pc:sldMk cId="0" sldId="297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3.718" v="322"/>
        <pc:sldMkLst>
          <pc:docMk/>
          <pc:sldMk cId="0" sldId="298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5.124" v="323"/>
        <pc:sldMkLst>
          <pc:docMk/>
          <pc:sldMk cId="0" sldId="299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5.780" v="324"/>
        <pc:sldMkLst>
          <pc:docMk/>
          <pc:sldMk cId="0" sldId="300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5.812" v="325"/>
        <pc:sldMkLst>
          <pc:docMk/>
          <pc:sldMk cId="0" sldId="301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6.343" v="326"/>
        <pc:sldMkLst>
          <pc:docMk/>
          <pc:sldMk cId="0" sldId="302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6.952" v="327"/>
        <pc:sldMkLst>
          <pc:docMk/>
          <pc:sldMk cId="0" sldId="303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7.608" v="328"/>
        <pc:sldMkLst>
          <pc:docMk/>
          <pc:sldMk cId="0" sldId="304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8.124" v="329"/>
        <pc:sldMkLst>
          <pc:docMk/>
          <pc:sldMk cId="0" sldId="305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8.780" v="330"/>
        <pc:sldMkLst>
          <pc:docMk/>
          <pc:sldMk cId="0" sldId="306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29.437" v="331"/>
        <pc:sldMkLst>
          <pc:docMk/>
          <pc:sldMk cId="0" sldId="307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0.015" v="332"/>
        <pc:sldMkLst>
          <pc:docMk/>
          <pc:sldMk cId="0" sldId="308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0.640" v="333"/>
        <pc:sldMkLst>
          <pc:docMk/>
          <pc:sldMk cId="0" sldId="309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1.234" v="334"/>
        <pc:sldMkLst>
          <pc:docMk/>
          <pc:sldMk cId="0" sldId="310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1.999" v="335"/>
        <pc:sldMkLst>
          <pc:docMk/>
          <pc:sldMk cId="0" sldId="311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2.484" v="336"/>
        <pc:sldMkLst>
          <pc:docMk/>
          <pc:sldMk cId="0" sldId="312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3.702" v="337"/>
        <pc:sldMkLst>
          <pc:docMk/>
          <pc:sldMk cId="0" sldId="313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4.218" v="338"/>
        <pc:sldMkLst>
          <pc:docMk/>
          <pc:sldMk cId="0" sldId="314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4.249" v="339"/>
        <pc:sldMkLst>
          <pc:docMk/>
          <pc:sldMk cId="0" sldId="315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6.718" v="340"/>
        <pc:sldMkLst>
          <pc:docMk/>
          <pc:sldMk cId="0" sldId="318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6.734" v="341"/>
        <pc:sldMkLst>
          <pc:docMk/>
          <pc:sldMk cId="0" sldId="319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8.531" v="342"/>
        <pc:sldMkLst>
          <pc:docMk/>
          <pc:sldMk cId="0" sldId="320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9.078" v="343"/>
        <pc:sldMkLst>
          <pc:docMk/>
          <pc:sldMk cId="0" sldId="321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39.656" v="344"/>
        <pc:sldMkLst>
          <pc:docMk/>
          <pc:sldMk cId="0" sldId="322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40.203" v="345"/>
        <pc:sldMkLst>
          <pc:docMk/>
          <pc:sldMk cId="0" sldId="323"/>
        </pc:sldMkLst>
      </pc:sldChg>
      <pc:sldChg chg="del">
        <pc:chgData name="Vaibhavee Kanalal Gamit" userId="S::gamit.v@northeastern.edu::1020b57d-8d5d-478a-8584-d7b1da3dcb83" providerId="AD" clId="Web-{1342643F-5566-AF0C-BE09-EDFA6005CEC4}" dt="2024-04-22T16:40:47.453" v="347"/>
        <pc:sldMkLst>
          <pc:docMk/>
          <pc:sldMk cId="0" sldId="324"/>
        </pc:sldMkLst>
      </pc:sldChg>
      <pc:sldChg chg="addSp delSp modSp add replId">
        <pc:chgData name="Vaibhavee Kanalal Gamit" userId="S::gamit.v@northeastern.edu::1020b57d-8d5d-478a-8584-d7b1da3dcb83" providerId="AD" clId="Web-{1342643F-5566-AF0C-BE09-EDFA6005CEC4}" dt="2024-04-22T16:18:00.902" v="179" actId="14100"/>
        <pc:sldMkLst>
          <pc:docMk/>
          <pc:sldMk cId="3850059200" sldId="325"/>
        </pc:sldMkLst>
        <pc:spChg chg="add mod">
          <ac:chgData name="Vaibhavee Kanalal Gamit" userId="S::gamit.v@northeastern.edu::1020b57d-8d5d-478a-8584-d7b1da3dcb83" providerId="AD" clId="Web-{1342643F-5566-AF0C-BE09-EDFA6005CEC4}" dt="2024-04-22T16:14:24.896" v="139" actId="20577"/>
          <ac:spMkLst>
            <pc:docMk/>
            <pc:sldMk cId="3850059200" sldId="325"/>
            <ac:spMk id="8" creationId="{B5071366-CEF9-A953-17E1-2F81106EA8F4}"/>
          </ac:spMkLst>
        </pc:spChg>
        <pc:spChg chg="add mod">
          <ac:chgData name="Vaibhavee Kanalal Gamit" userId="S::gamit.v@northeastern.edu::1020b57d-8d5d-478a-8584-d7b1da3dcb83" providerId="AD" clId="Web-{1342643F-5566-AF0C-BE09-EDFA6005CEC4}" dt="2024-04-22T16:14:15.380" v="137" actId="20577"/>
          <ac:spMkLst>
            <pc:docMk/>
            <pc:sldMk cId="3850059200" sldId="325"/>
            <ac:spMk id="9" creationId="{2901BCC3-E0F9-5756-B70D-1D725771DB62}"/>
          </ac:spMkLst>
        </pc:spChg>
        <pc:spChg chg="add del mod">
          <ac:chgData name="Vaibhavee Kanalal Gamit" userId="S::gamit.v@northeastern.edu::1020b57d-8d5d-478a-8584-d7b1da3dcb83" providerId="AD" clId="Web-{1342643F-5566-AF0C-BE09-EDFA6005CEC4}" dt="2024-04-22T15:56:57.228" v="61"/>
          <ac:spMkLst>
            <pc:docMk/>
            <pc:sldMk cId="3850059200" sldId="325"/>
            <ac:spMk id="10" creationId="{54B8F4F3-5101-CBCE-722C-4ADB5132FAF8}"/>
          </ac:spMkLst>
        </pc:spChg>
        <pc:spChg chg="mod">
          <ac:chgData name="Vaibhavee Kanalal Gamit" userId="S::gamit.v@northeastern.edu::1020b57d-8d5d-478a-8584-d7b1da3dcb83" providerId="AD" clId="Web-{1342643F-5566-AF0C-BE09-EDFA6005CEC4}" dt="2024-04-22T15:45:22.085" v="25" actId="20577"/>
          <ac:spMkLst>
            <pc:docMk/>
            <pc:sldMk cId="3850059200" sldId="325"/>
            <ac:spMk id="465" creationId="{00000000-0000-0000-0000-000000000000}"/>
          </ac:spMkLst>
        </pc:spChg>
        <pc:picChg chg="del">
          <ac:chgData name="Vaibhavee Kanalal Gamit" userId="S::gamit.v@northeastern.edu::1020b57d-8d5d-478a-8584-d7b1da3dcb83" providerId="AD" clId="Web-{1342643F-5566-AF0C-BE09-EDFA6005CEC4}" dt="2024-04-22T15:43:27.957" v="12"/>
          <ac:picMkLst>
            <pc:docMk/>
            <pc:sldMk cId="3850059200" sldId="325"/>
            <ac:picMk id="2" creationId="{875F8E31-0911-959B-37C8-F9618C1ADDC4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5:43:31.067" v="14"/>
          <ac:picMkLst>
            <pc:docMk/>
            <pc:sldMk cId="3850059200" sldId="325"/>
            <ac:picMk id="3" creationId="{2D9C8F94-A8D9-A222-9880-FB5CC725A6FE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5:43:29.879" v="13"/>
          <ac:picMkLst>
            <pc:docMk/>
            <pc:sldMk cId="3850059200" sldId="325"/>
            <ac:picMk id="4" creationId="{415903F1-4C47-1E0D-DFD2-5EC5080B8154}"/>
          </ac:picMkLst>
        </pc:picChg>
        <pc:picChg chg="add mod">
          <ac:chgData name="Vaibhavee Kanalal Gamit" userId="S::gamit.v@northeastern.edu::1020b57d-8d5d-478a-8584-d7b1da3dcb83" providerId="AD" clId="Web-{1342643F-5566-AF0C-BE09-EDFA6005CEC4}" dt="2024-04-22T16:18:00.902" v="179" actId="14100"/>
          <ac:picMkLst>
            <pc:docMk/>
            <pc:sldMk cId="3850059200" sldId="325"/>
            <ac:picMk id="5" creationId="{84A6A9BA-9DCD-F2F4-427E-5F2DCE25CBF1}"/>
          </ac:picMkLst>
        </pc:picChg>
        <pc:picChg chg="add mod">
          <ac:chgData name="Vaibhavee Kanalal Gamit" userId="S::gamit.v@northeastern.edu::1020b57d-8d5d-478a-8584-d7b1da3dcb83" providerId="AD" clId="Web-{1342643F-5566-AF0C-BE09-EDFA6005CEC4}" dt="2024-04-22T16:17:50.480" v="178" actId="14100"/>
          <ac:picMkLst>
            <pc:docMk/>
            <pc:sldMk cId="3850059200" sldId="325"/>
            <ac:picMk id="6" creationId="{B29F9310-0472-57DC-688C-07778AD09D61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5:43:33.145" v="15"/>
          <ac:picMkLst>
            <pc:docMk/>
            <pc:sldMk cId="3850059200" sldId="325"/>
            <ac:picMk id="7" creationId="{F496A726-7A11-9B29-66D6-DD95CB164336}"/>
          </ac:picMkLst>
        </pc:picChg>
      </pc:sldChg>
      <pc:sldChg chg="addSp delSp modSp add del replId">
        <pc:chgData name="Vaibhavee Kanalal Gamit" userId="S::gamit.v@northeastern.edu::1020b57d-8d5d-478a-8584-d7b1da3dcb83" providerId="AD" clId="Web-{1342643F-5566-AF0C-BE09-EDFA6005CEC4}" dt="2024-04-22T17:30:58.960" v="379"/>
        <pc:sldMkLst>
          <pc:docMk/>
          <pc:sldMk cId="3229867730" sldId="326"/>
        </pc:sldMkLst>
        <pc:spChg chg="add mod">
          <ac:chgData name="Vaibhavee Kanalal Gamit" userId="S::gamit.v@northeastern.edu::1020b57d-8d5d-478a-8584-d7b1da3dcb83" providerId="AD" clId="Web-{1342643F-5566-AF0C-BE09-EDFA6005CEC4}" dt="2024-04-22T16:19:49.279" v="186" actId="14100"/>
          <ac:spMkLst>
            <pc:docMk/>
            <pc:sldMk cId="3229867730" sldId="326"/>
            <ac:spMk id="7" creationId="{EB7C4238-52C1-30A4-0A23-555A6D22F2ED}"/>
          </ac:spMkLst>
        </pc:spChg>
        <pc:spChg chg="del mod">
          <ac:chgData name="Vaibhavee Kanalal Gamit" userId="S::gamit.v@northeastern.edu::1020b57d-8d5d-478a-8584-d7b1da3dcb83" providerId="AD" clId="Web-{1342643F-5566-AF0C-BE09-EDFA6005CEC4}" dt="2024-04-22T16:04:59.569" v="90"/>
          <ac:spMkLst>
            <pc:docMk/>
            <pc:sldMk cId="3229867730" sldId="326"/>
            <ac:spMk id="8" creationId="{B5071366-CEF9-A953-17E1-2F81106EA8F4}"/>
          </ac:spMkLst>
        </pc:spChg>
        <pc:spChg chg="del mod">
          <ac:chgData name="Vaibhavee Kanalal Gamit" userId="S::gamit.v@northeastern.edu::1020b57d-8d5d-478a-8584-d7b1da3dcb83" providerId="AD" clId="Web-{1342643F-5566-AF0C-BE09-EDFA6005CEC4}" dt="2024-04-22T16:04:55.944" v="89"/>
          <ac:spMkLst>
            <pc:docMk/>
            <pc:sldMk cId="3229867730" sldId="326"/>
            <ac:spMk id="9" creationId="{2901BCC3-E0F9-5756-B70D-1D725771DB62}"/>
          </ac:spMkLst>
        </pc:spChg>
        <pc:spChg chg="add mod">
          <ac:chgData name="Vaibhavee Kanalal Gamit" userId="S::gamit.v@northeastern.edu::1020b57d-8d5d-478a-8584-d7b1da3dcb83" providerId="AD" clId="Web-{1342643F-5566-AF0C-BE09-EDFA6005CEC4}" dt="2024-04-22T16:19:53.592" v="187" actId="14100"/>
          <ac:spMkLst>
            <pc:docMk/>
            <pc:sldMk cId="3229867730" sldId="326"/>
            <ac:spMk id="10" creationId="{5AFF705E-8464-D482-762B-A0CD08EBEDB1}"/>
          </ac:spMkLst>
        </pc:spChg>
        <pc:spChg chg="mod">
          <ac:chgData name="Vaibhavee Kanalal Gamit" userId="S::gamit.v@northeastern.edu::1020b57d-8d5d-478a-8584-d7b1da3dcb83" providerId="AD" clId="Web-{1342643F-5566-AF0C-BE09-EDFA6005CEC4}" dt="2024-04-22T15:59:02.466" v="74" actId="20577"/>
          <ac:spMkLst>
            <pc:docMk/>
            <pc:sldMk cId="3229867730" sldId="326"/>
            <ac:spMk id="465" creationId="{00000000-0000-0000-0000-000000000000}"/>
          </ac:spMkLst>
        </pc:spChg>
        <pc:picChg chg="add mod">
          <ac:chgData name="Vaibhavee Kanalal Gamit" userId="S::gamit.v@northeastern.edu::1020b57d-8d5d-478a-8584-d7b1da3dcb83" providerId="AD" clId="Web-{1342643F-5566-AF0C-BE09-EDFA6005CEC4}" dt="2024-04-22T16:17:00.900" v="175" actId="14100"/>
          <ac:picMkLst>
            <pc:docMk/>
            <pc:sldMk cId="3229867730" sldId="326"/>
            <ac:picMk id="2" creationId="{D5E6456B-285A-133F-ECAB-9C560DB54DB8}"/>
          </ac:picMkLst>
        </pc:picChg>
        <pc:picChg chg="add mod">
          <ac:chgData name="Vaibhavee Kanalal Gamit" userId="S::gamit.v@northeastern.edu::1020b57d-8d5d-478a-8584-d7b1da3dcb83" providerId="AD" clId="Web-{1342643F-5566-AF0C-BE09-EDFA6005CEC4}" dt="2024-04-22T16:17:06.322" v="176" actId="14100"/>
          <ac:picMkLst>
            <pc:docMk/>
            <pc:sldMk cId="3229867730" sldId="326"/>
            <ac:picMk id="3" creationId="{64791B83-623B-37F4-E726-257FACF7FE05}"/>
          </ac:picMkLst>
        </pc:picChg>
        <pc:picChg chg="add mod">
          <ac:chgData name="Vaibhavee Kanalal Gamit" userId="S::gamit.v@northeastern.edu::1020b57d-8d5d-478a-8584-d7b1da3dcb83" providerId="AD" clId="Web-{1342643F-5566-AF0C-BE09-EDFA6005CEC4}" dt="2024-04-22T16:17:10.885" v="177" actId="14100"/>
          <ac:picMkLst>
            <pc:docMk/>
            <pc:sldMk cId="3229867730" sldId="326"/>
            <ac:picMk id="4" creationId="{603C8EB0-9120-5BF2-5646-7799055DE1B6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5:58:48.044" v="69"/>
          <ac:picMkLst>
            <pc:docMk/>
            <pc:sldMk cId="3229867730" sldId="326"/>
            <ac:picMk id="5" creationId="{84A6A9BA-9DCD-F2F4-427E-5F2DCE25CBF1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5:58:49.434" v="70"/>
          <ac:picMkLst>
            <pc:docMk/>
            <pc:sldMk cId="3229867730" sldId="326"/>
            <ac:picMk id="6" creationId="{B29F9310-0472-57DC-688C-07778AD09D61}"/>
          </ac:picMkLst>
        </pc:picChg>
      </pc:sldChg>
      <pc:sldChg chg="modSp add replId">
        <pc:chgData name="Vaibhavee Kanalal Gamit" userId="S::gamit.v@northeastern.edu::1020b57d-8d5d-478a-8584-d7b1da3dcb83" providerId="AD" clId="Web-{1342643F-5566-AF0C-BE09-EDFA6005CEC4}" dt="2024-04-22T16:20:49.922" v="197" actId="14100"/>
        <pc:sldMkLst>
          <pc:docMk/>
          <pc:sldMk cId="3498530013" sldId="327"/>
        </pc:sldMkLst>
        <pc:spChg chg="mod">
          <ac:chgData name="Vaibhavee Kanalal Gamit" userId="S::gamit.v@northeastern.edu::1020b57d-8d5d-478a-8584-d7b1da3dcb83" providerId="AD" clId="Web-{1342643F-5566-AF0C-BE09-EDFA6005CEC4}" dt="2024-04-22T16:20:46.515" v="196" actId="14100"/>
          <ac:spMkLst>
            <pc:docMk/>
            <pc:sldMk cId="3498530013" sldId="327"/>
            <ac:spMk id="7" creationId="{EB7C4238-52C1-30A4-0A23-555A6D22F2ED}"/>
          </ac:spMkLst>
        </pc:spChg>
        <pc:spChg chg="mod">
          <ac:chgData name="Vaibhavee Kanalal Gamit" userId="S::gamit.v@northeastern.edu::1020b57d-8d5d-478a-8584-d7b1da3dcb83" providerId="AD" clId="Web-{1342643F-5566-AF0C-BE09-EDFA6005CEC4}" dt="2024-04-22T16:20:49.922" v="197" actId="14100"/>
          <ac:spMkLst>
            <pc:docMk/>
            <pc:sldMk cId="3498530013" sldId="327"/>
            <ac:spMk id="10" creationId="{5AFF705E-8464-D482-762B-A0CD08EBEDB1}"/>
          </ac:spMkLst>
        </pc:spChg>
      </pc:sldChg>
      <pc:sldChg chg="addSp delSp modSp add replId">
        <pc:chgData name="Vaibhavee Kanalal Gamit" userId="S::gamit.v@northeastern.edu::1020b57d-8d5d-478a-8584-d7b1da3dcb83" providerId="AD" clId="Web-{1342643F-5566-AF0C-BE09-EDFA6005CEC4}" dt="2024-04-22T16:37:59.464" v="285" actId="20577"/>
        <pc:sldMkLst>
          <pc:docMk/>
          <pc:sldMk cId="437414570" sldId="328"/>
        </pc:sldMkLst>
        <pc:spChg chg="mod">
          <ac:chgData name="Vaibhavee Kanalal Gamit" userId="S::gamit.v@northeastern.edu::1020b57d-8d5d-478a-8584-d7b1da3dcb83" providerId="AD" clId="Web-{1342643F-5566-AF0C-BE09-EDFA6005CEC4}" dt="2024-04-22T16:37:46.761" v="281" actId="20577"/>
          <ac:spMkLst>
            <pc:docMk/>
            <pc:sldMk cId="437414570" sldId="328"/>
            <ac:spMk id="7" creationId="{EB7C4238-52C1-30A4-0A23-555A6D22F2ED}"/>
          </ac:spMkLst>
        </pc:spChg>
        <pc:spChg chg="mod">
          <ac:chgData name="Vaibhavee Kanalal Gamit" userId="S::gamit.v@northeastern.edu::1020b57d-8d5d-478a-8584-d7b1da3dcb83" providerId="AD" clId="Web-{1342643F-5566-AF0C-BE09-EDFA6005CEC4}" dt="2024-04-22T16:37:37.338" v="277" actId="20577"/>
          <ac:spMkLst>
            <pc:docMk/>
            <pc:sldMk cId="437414570" sldId="328"/>
            <ac:spMk id="10" creationId="{5AFF705E-8464-D482-762B-A0CD08EBEDB1}"/>
          </ac:spMkLst>
        </pc:spChg>
        <pc:spChg chg="add mod">
          <ac:chgData name="Vaibhavee Kanalal Gamit" userId="S::gamit.v@northeastern.edu::1020b57d-8d5d-478a-8584-d7b1da3dcb83" providerId="AD" clId="Web-{1342643F-5566-AF0C-BE09-EDFA6005CEC4}" dt="2024-04-22T16:37:59.464" v="285" actId="20577"/>
          <ac:spMkLst>
            <pc:docMk/>
            <pc:sldMk cId="437414570" sldId="328"/>
            <ac:spMk id="12" creationId="{DD8F7AEC-AA8B-F5E8-054D-4A6970804C61}"/>
          </ac:spMkLst>
        </pc:spChg>
        <pc:spChg chg="mod">
          <ac:chgData name="Vaibhavee Kanalal Gamit" userId="S::gamit.v@northeastern.edu::1020b57d-8d5d-478a-8584-d7b1da3dcb83" providerId="AD" clId="Web-{1342643F-5566-AF0C-BE09-EDFA6005CEC4}" dt="2024-04-22T16:21:46.236" v="209" actId="1076"/>
          <ac:spMkLst>
            <pc:docMk/>
            <pc:sldMk cId="437414570" sldId="328"/>
            <ac:spMk id="465" creationId="{00000000-0000-0000-0000-000000000000}"/>
          </ac:spMkLst>
        </pc:spChg>
        <pc:picChg chg="del">
          <ac:chgData name="Vaibhavee Kanalal Gamit" userId="S::gamit.v@northeastern.edu::1020b57d-8d5d-478a-8584-d7b1da3dcb83" providerId="AD" clId="Web-{1342643F-5566-AF0C-BE09-EDFA6005CEC4}" dt="2024-04-22T16:21:11.563" v="199"/>
          <ac:picMkLst>
            <pc:docMk/>
            <pc:sldMk cId="437414570" sldId="328"/>
            <ac:picMk id="2" creationId="{D5E6456B-285A-133F-ECAB-9C560DB54DB8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6:21:12.672" v="200"/>
          <ac:picMkLst>
            <pc:docMk/>
            <pc:sldMk cId="437414570" sldId="328"/>
            <ac:picMk id="3" creationId="{64791B83-623B-37F4-E726-257FACF7FE05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6:21:13.875" v="201"/>
          <ac:picMkLst>
            <pc:docMk/>
            <pc:sldMk cId="437414570" sldId="328"/>
            <ac:picMk id="4" creationId="{603C8EB0-9120-5BF2-5646-7799055DE1B6}"/>
          </ac:picMkLst>
        </pc:picChg>
        <pc:picChg chg="add mod">
          <ac:chgData name="Vaibhavee Kanalal Gamit" userId="S::gamit.v@northeastern.edu::1020b57d-8d5d-478a-8584-d7b1da3dcb83" providerId="AD" clId="Web-{1342643F-5566-AF0C-BE09-EDFA6005CEC4}" dt="2024-04-22T16:37:14.775" v="271" actId="14100"/>
          <ac:picMkLst>
            <pc:docMk/>
            <pc:sldMk cId="437414570" sldId="328"/>
            <ac:picMk id="5" creationId="{C3560C9C-BAE3-8C3F-C514-F23D79DFC0A8}"/>
          </ac:picMkLst>
        </pc:picChg>
        <pc:picChg chg="add del mod">
          <ac:chgData name="Vaibhavee Kanalal Gamit" userId="S::gamit.v@northeastern.edu::1020b57d-8d5d-478a-8584-d7b1da3dcb83" providerId="AD" clId="Web-{1342643F-5566-AF0C-BE09-EDFA6005CEC4}" dt="2024-04-22T16:33:10.488" v="257"/>
          <ac:picMkLst>
            <pc:docMk/>
            <pc:sldMk cId="437414570" sldId="328"/>
            <ac:picMk id="6" creationId="{A0408CF2-AC70-B4C9-A484-F773101A7619}"/>
          </ac:picMkLst>
        </pc:picChg>
        <pc:picChg chg="add del mod">
          <ac:chgData name="Vaibhavee Kanalal Gamit" userId="S::gamit.v@northeastern.edu::1020b57d-8d5d-478a-8584-d7b1da3dcb83" providerId="AD" clId="Web-{1342643F-5566-AF0C-BE09-EDFA6005CEC4}" dt="2024-04-22T16:36:18.321" v="264"/>
          <ac:picMkLst>
            <pc:docMk/>
            <pc:sldMk cId="437414570" sldId="328"/>
            <ac:picMk id="8" creationId="{33675264-E1AD-66FB-1B78-3B6CAC11F516}"/>
          </ac:picMkLst>
        </pc:picChg>
        <pc:picChg chg="add mod">
          <ac:chgData name="Vaibhavee Kanalal Gamit" userId="S::gamit.v@northeastern.edu::1020b57d-8d5d-478a-8584-d7b1da3dcb83" providerId="AD" clId="Web-{1342643F-5566-AF0C-BE09-EDFA6005CEC4}" dt="2024-04-22T16:37:11.510" v="270" actId="1076"/>
          <ac:picMkLst>
            <pc:docMk/>
            <pc:sldMk cId="437414570" sldId="328"/>
            <ac:picMk id="9" creationId="{F012C499-6FB5-DB04-03D0-5A3FAA868BEB}"/>
          </ac:picMkLst>
        </pc:picChg>
        <pc:picChg chg="add mod">
          <ac:chgData name="Vaibhavee Kanalal Gamit" userId="S::gamit.v@northeastern.edu::1020b57d-8d5d-478a-8584-d7b1da3dcb83" providerId="AD" clId="Web-{1342643F-5566-AF0C-BE09-EDFA6005CEC4}" dt="2024-04-22T16:36:50.697" v="269" actId="14100"/>
          <ac:picMkLst>
            <pc:docMk/>
            <pc:sldMk cId="437414570" sldId="328"/>
            <ac:picMk id="11" creationId="{98CCAECE-14F8-0E74-3D9D-DABF0EBDE6B7}"/>
          </ac:picMkLst>
        </pc:picChg>
      </pc:sldChg>
      <pc:sldChg chg="addSp delSp modSp add del replId">
        <pc:chgData name="Vaibhavee Kanalal Gamit" userId="S::gamit.v@northeastern.edu::1020b57d-8d5d-478a-8584-d7b1da3dcb83" providerId="AD" clId="Web-{1342643F-5566-AF0C-BE09-EDFA6005CEC4}" dt="2024-04-22T20:24:28.491" v="411"/>
        <pc:sldMkLst>
          <pc:docMk/>
          <pc:sldMk cId="1125828292" sldId="329"/>
        </pc:sldMkLst>
        <pc:spChg chg="add mod">
          <ac:chgData name="Vaibhavee Kanalal Gamit" userId="S::gamit.v@northeastern.edu::1020b57d-8d5d-478a-8584-d7b1da3dcb83" providerId="AD" clId="Web-{1342643F-5566-AF0C-BE09-EDFA6005CEC4}" dt="2024-04-22T20:24:25.007" v="410"/>
          <ac:spMkLst>
            <pc:docMk/>
            <pc:sldMk cId="1125828292" sldId="329"/>
            <ac:spMk id="4" creationId="{BBFF5A84-7D4F-FB3F-035E-B75E4460A709}"/>
          </ac:spMkLst>
        </pc:spChg>
        <pc:spChg chg="del">
          <ac:chgData name="Vaibhavee Kanalal Gamit" userId="S::gamit.v@northeastern.edu::1020b57d-8d5d-478a-8584-d7b1da3dcb83" providerId="AD" clId="Web-{1342643F-5566-AF0C-BE09-EDFA6005CEC4}" dt="2024-04-22T16:42:17.596" v="362"/>
          <ac:spMkLst>
            <pc:docMk/>
            <pc:sldMk cId="1125828292" sldId="329"/>
            <ac:spMk id="7" creationId="{EB7C4238-52C1-30A4-0A23-555A6D22F2ED}"/>
          </ac:spMkLst>
        </pc:spChg>
        <pc:spChg chg="del mod">
          <ac:chgData name="Vaibhavee Kanalal Gamit" userId="S::gamit.v@northeastern.edu::1020b57d-8d5d-478a-8584-d7b1da3dcb83" providerId="AD" clId="Web-{1342643F-5566-AF0C-BE09-EDFA6005CEC4}" dt="2024-04-22T16:44:35.880" v="368"/>
          <ac:spMkLst>
            <pc:docMk/>
            <pc:sldMk cId="1125828292" sldId="329"/>
            <ac:spMk id="10" creationId="{5AFF705E-8464-D482-762B-A0CD08EBEDB1}"/>
          </ac:spMkLst>
        </pc:spChg>
        <pc:spChg chg="del">
          <ac:chgData name="Vaibhavee Kanalal Gamit" userId="S::gamit.v@northeastern.edu::1020b57d-8d5d-478a-8584-d7b1da3dcb83" providerId="AD" clId="Web-{1342643F-5566-AF0C-BE09-EDFA6005CEC4}" dt="2024-04-22T16:42:19.705" v="363"/>
          <ac:spMkLst>
            <pc:docMk/>
            <pc:sldMk cId="1125828292" sldId="329"/>
            <ac:spMk id="12" creationId="{DD8F7AEC-AA8B-F5E8-054D-4A6970804C61}"/>
          </ac:spMkLst>
        </pc:spChg>
        <pc:spChg chg="del mod">
          <ac:chgData name="Vaibhavee Kanalal Gamit" userId="S::gamit.v@northeastern.edu::1020b57d-8d5d-478a-8584-d7b1da3dcb83" providerId="AD" clId="Web-{1342643F-5566-AF0C-BE09-EDFA6005CEC4}" dt="2024-04-22T20:24:25.007" v="410"/>
          <ac:spMkLst>
            <pc:docMk/>
            <pc:sldMk cId="1125828292" sldId="329"/>
            <ac:spMk id="465" creationId="{00000000-0000-0000-0000-000000000000}"/>
          </ac:spMkLst>
        </pc:spChg>
        <pc:picChg chg="add del mod">
          <ac:chgData name="Vaibhavee Kanalal Gamit" userId="S::gamit.v@northeastern.edu::1020b57d-8d5d-478a-8584-d7b1da3dcb83" providerId="AD" clId="Web-{1342643F-5566-AF0C-BE09-EDFA6005CEC4}" dt="2024-04-22T20:24:20.538" v="409"/>
          <ac:picMkLst>
            <pc:docMk/>
            <pc:sldMk cId="1125828292" sldId="329"/>
            <ac:picMk id="2" creationId="{B758FD2C-E76C-D8A9-289F-746BCAA1A1D2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6:44:26.755" v="364"/>
          <ac:picMkLst>
            <pc:docMk/>
            <pc:sldMk cId="1125828292" sldId="329"/>
            <ac:picMk id="5" creationId="{C3560C9C-BAE3-8C3F-C514-F23D79DFC0A8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6:44:28.083" v="365"/>
          <ac:picMkLst>
            <pc:docMk/>
            <pc:sldMk cId="1125828292" sldId="329"/>
            <ac:picMk id="9" creationId="{F012C499-6FB5-DB04-03D0-5A3FAA868BEB}"/>
          </ac:picMkLst>
        </pc:picChg>
        <pc:picChg chg="del">
          <ac:chgData name="Vaibhavee Kanalal Gamit" userId="S::gamit.v@northeastern.edu::1020b57d-8d5d-478a-8584-d7b1da3dcb83" providerId="AD" clId="Web-{1342643F-5566-AF0C-BE09-EDFA6005CEC4}" dt="2024-04-22T16:44:29.208" v="366"/>
          <ac:picMkLst>
            <pc:docMk/>
            <pc:sldMk cId="1125828292" sldId="329"/>
            <ac:picMk id="11" creationId="{98CCAECE-14F8-0E74-3D9D-DABF0EBDE6B7}"/>
          </ac:picMkLst>
        </pc:picChg>
      </pc:sldChg>
      <pc:sldChg chg="add replId">
        <pc:chgData name="Vaibhavee Kanalal Gamit" userId="S::gamit.v@northeastern.edu::1020b57d-8d5d-478a-8584-d7b1da3dcb83" providerId="AD" clId="Web-{1342643F-5566-AF0C-BE09-EDFA6005CEC4}" dt="2024-04-22T17:31:17.508" v="380"/>
        <pc:sldMkLst>
          <pc:docMk/>
          <pc:sldMk cId="273064120" sldId="330"/>
        </pc:sldMkLst>
      </pc:sldChg>
    </pc:docChg>
  </pc:docChgLst>
  <pc:docChgLst>
    <pc:chgData name="Vaibhavee Kanalal Gamit" userId="S::gamit.v@northeastern.edu::1020b57d-8d5d-478a-8584-d7b1da3dcb83" providerId="AD" clId="Web-{643B06E8-9EC9-B4C5-FAFD-0EB911ED516D}"/>
    <pc:docChg chg="modSld">
      <pc:chgData name="Vaibhavee Kanalal Gamit" userId="S::gamit.v@northeastern.edu::1020b57d-8d5d-478a-8584-d7b1da3dcb83" providerId="AD" clId="Web-{643B06E8-9EC9-B4C5-FAFD-0EB911ED516D}" dt="2024-04-22T03:25:31.474" v="24" actId="1076"/>
      <pc:docMkLst>
        <pc:docMk/>
      </pc:docMkLst>
      <pc:sldChg chg="addSp modSp">
        <pc:chgData name="Vaibhavee Kanalal Gamit" userId="S::gamit.v@northeastern.edu::1020b57d-8d5d-478a-8584-d7b1da3dcb83" providerId="AD" clId="Web-{643B06E8-9EC9-B4C5-FAFD-0EB911ED516D}" dt="2024-04-22T03:25:31.474" v="24" actId="1076"/>
        <pc:sldMkLst>
          <pc:docMk/>
          <pc:sldMk cId="0" sldId="260"/>
        </pc:sldMkLst>
        <pc:spChg chg="mod">
          <ac:chgData name="Vaibhavee Kanalal Gamit" userId="S::gamit.v@northeastern.edu::1020b57d-8d5d-478a-8584-d7b1da3dcb83" providerId="AD" clId="Web-{643B06E8-9EC9-B4C5-FAFD-0EB911ED516D}" dt="2024-04-22T03:24:37.678" v="16" actId="14100"/>
          <ac:spMkLst>
            <pc:docMk/>
            <pc:sldMk cId="0" sldId="260"/>
            <ac:spMk id="465" creationId="{00000000-0000-0000-0000-000000000000}"/>
          </ac:spMkLst>
        </pc:spChg>
        <pc:picChg chg="mod">
          <ac:chgData name="Vaibhavee Kanalal Gamit" userId="S::gamit.v@northeastern.edu::1020b57d-8d5d-478a-8584-d7b1da3dcb83" providerId="AD" clId="Web-{643B06E8-9EC9-B4C5-FAFD-0EB911ED516D}" dt="2024-04-22T03:25:17.896" v="21" actId="1076"/>
          <ac:picMkLst>
            <pc:docMk/>
            <pc:sldMk cId="0" sldId="260"/>
            <ac:picMk id="2" creationId="{875F8E31-0911-959B-37C8-F9618C1ADDC4}"/>
          </ac:picMkLst>
        </pc:picChg>
        <pc:picChg chg="add mod">
          <ac:chgData name="Vaibhavee Kanalal Gamit" userId="S::gamit.v@northeastern.edu::1020b57d-8d5d-478a-8584-d7b1da3dcb83" providerId="AD" clId="Web-{643B06E8-9EC9-B4C5-FAFD-0EB911ED516D}" dt="2024-04-22T03:25:27.865" v="23" actId="1076"/>
          <ac:picMkLst>
            <pc:docMk/>
            <pc:sldMk cId="0" sldId="260"/>
            <ac:picMk id="3" creationId="{2D9C8F94-A8D9-A222-9880-FB5CC725A6FE}"/>
          </ac:picMkLst>
        </pc:picChg>
        <pc:picChg chg="mod">
          <ac:chgData name="Vaibhavee Kanalal Gamit" userId="S::gamit.v@northeastern.edu::1020b57d-8d5d-478a-8584-d7b1da3dcb83" providerId="AD" clId="Web-{643B06E8-9EC9-B4C5-FAFD-0EB911ED516D}" dt="2024-04-22T03:25:23.662" v="22" actId="1076"/>
          <ac:picMkLst>
            <pc:docMk/>
            <pc:sldMk cId="0" sldId="260"/>
            <ac:picMk id="4" creationId="{415903F1-4C47-1E0D-DFD2-5EC5080B8154}"/>
          </ac:picMkLst>
        </pc:picChg>
        <pc:picChg chg="add mod">
          <ac:chgData name="Vaibhavee Kanalal Gamit" userId="S::gamit.v@northeastern.edu::1020b57d-8d5d-478a-8584-d7b1da3dcb83" providerId="AD" clId="Web-{643B06E8-9EC9-B4C5-FAFD-0EB911ED516D}" dt="2024-04-22T03:25:31.474" v="24" actId="1076"/>
          <ac:picMkLst>
            <pc:docMk/>
            <pc:sldMk cId="0" sldId="260"/>
            <ac:picMk id="5" creationId="{37F0DBBB-0580-B7F1-9D78-D710E2689AFC}"/>
          </ac:picMkLst>
        </pc:picChg>
      </pc:sldChg>
    </pc:docChg>
  </pc:docChgLst>
  <pc:docChgLst>
    <pc:chgData clId="Web-{8CCA8EA2-EFFA-2AC9-423A-C0633C3874F8}"/>
    <pc:docChg chg="modSld">
      <pc:chgData name="" userId="" providerId="" clId="Web-{8CCA8EA2-EFFA-2AC9-423A-C0633C3874F8}" dt="2024-04-21T03:34:04.605" v="0" actId="20577"/>
      <pc:docMkLst>
        <pc:docMk/>
      </pc:docMkLst>
      <pc:sldChg chg="modSp">
        <pc:chgData name="" userId="" providerId="" clId="Web-{8CCA8EA2-EFFA-2AC9-423A-C0633C3874F8}" dt="2024-04-21T03:34:04.605" v="0" actId="20577"/>
        <pc:sldMkLst>
          <pc:docMk/>
          <pc:sldMk cId="0" sldId="256"/>
        </pc:sldMkLst>
        <pc:spChg chg="mod">
          <ac:chgData name="" userId="" providerId="" clId="Web-{8CCA8EA2-EFFA-2AC9-423A-C0633C3874F8}" dt="2024-04-21T03:34:04.605" v="0" actId="20577"/>
          <ac:spMkLst>
            <pc:docMk/>
            <pc:sldMk cId="0" sldId="256"/>
            <ac:spMk id="265" creationId="{00000000-0000-0000-0000-000000000000}"/>
          </ac:spMkLst>
        </pc:spChg>
      </pc:sldChg>
    </pc:docChg>
  </pc:docChgLst>
  <pc:docChgLst>
    <pc:chgData name="Ajith B" userId="S::b.a@northeastern.edu::d0dc6321-e614-43bb-aa28-05d090a82ab0" providerId="AD" clId="Web-{882F926A-CBF4-05AB-B051-118F7DED4919}"/>
    <pc:docChg chg="modSld">
      <pc:chgData name="Ajith B" userId="S::b.a@northeastern.edu::d0dc6321-e614-43bb-aa28-05d090a82ab0" providerId="AD" clId="Web-{882F926A-CBF4-05AB-B051-118F7DED4919}" dt="2024-04-22T20:58:41.670" v="31" actId="14100"/>
      <pc:docMkLst>
        <pc:docMk/>
      </pc:docMkLst>
      <pc:sldChg chg="modSp">
        <pc:chgData name="Ajith B" userId="S::b.a@northeastern.edu::d0dc6321-e614-43bb-aa28-05d090a82ab0" providerId="AD" clId="Web-{882F926A-CBF4-05AB-B051-118F7DED4919}" dt="2024-04-22T20:05:52.782" v="1" actId="20577"/>
        <pc:sldMkLst>
          <pc:docMk/>
          <pc:sldMk cId="0" sldId="256"/>
        </pc:sldMkLst>
        <pc:spChg chg="mod">
          <ac:chgData name="Ajith B" userId="S::b.a@northeastern.edu::d0dc6321-e614-43bb-aa28-05d090a82ab0" providerId="AD" clId="Web-{882F926A-CBF4-05AB-B051-118F7DED4919}" dt="2024-04-22T20:05:52.782" v="1" actId="20577"/>
          <ac:spMkLst>
            <pc:docMk/>
            <pc:sldMk cId="0" sldId="256"/>
            <ac:spMk id="264" creationId="{00000000-0000-0000-0000-000000000000}"/>
          </ac:spMkLst>
        </pc:spChg>
      </pc:sldChg>
      <pc:sldChg chg="modSp">
        <pc:chgData name="Ajith B" userId="S::b.a@northeastern.edu::d0dc6321-e614-43bb-aa28-05d090a82ab0" providerId="AD" clId="Web-{882F926A-CBF4-05AB-B051-118F7DED4919}" dt="2024-04-22T20:58:41.670" v="31" actId="14100"/>
        <pc:sldMkLst>
          <pc:docMk/>
          <pc:sldMk cId="0" sldId="257"/>
        </pc:sldMkLst>
        <pc:spChg chg="mod">
          <ac:chgData name="Ajith B" userId="S::b.a@northeastern.edu::d0dc6321-e614-43bb-aa28-05d090a82ab0" providerId="AD" clId="Web-{882F926A-CBF4-05AB-B051-118F7DED4919}" dt="2024-04-22T20:58:41.670" v="31" actId="14100"/>
          <ac:spMkLst>
            <pc:docMk/>
            <pc:sldMk cId="0" sldId="257"/>
            <ac:spMk id="366" creationId="{00000000-0000-0000-0000-000000000000}"/>
          </ac:spMkLst>
        </pc:spChg>
      </pc:sldChg>
    </pc:docChg>
  </pc:docChgLst>
  <pc:docChgLst>
    <pc:chgData name="Vaibhavee Kanalal Gamit" userId="S::gamit.v@northeastern.edu::1020b57d-8d5d-478a-8584-d7b1da3dcb83" providerId="AD" clId="Web-{8CCA8EA2-EFFA-2AC9-423A-C0633C3874F8}"/>
    <pc:docChg chg="modSld">
      <pc:chgData name="Vaibhavee Kanalal Gamit" userId="S::gamit.v@northeastern.edu::1020b57d-8d5d-478a-8584-d7b1da3dcb83" providerId="AD" clId="Web-{8CCA8EA2-EFFA-2AC9-423A-C0633C3874F8}" dt="2024-04-21T03:33:07.223" v="327" actId="20577"/>
      <pc:docMkLst>
        <pc:docMk/>
      </pc:docMkLst>
      <pc:sldChg chg="addSp delSp modSp">
        <pc:chgData name="Vaibhavee Kanalal Gamit" userId="S::gamit.v@northeastern.edu::1020b57d-8d5d-478a-8584-d7b1da3dcb83" providerId="AD" clId="Web-{8CCA8EA2-EFFA-2AC9-423A-C0633C3874F8}" dt="2024-04-21T03:33:07.223" v="327" actId="20577"/>
        <pc:sldMkLst>
          <pc:docMk/>
          <pc:sldMk cId="0" sldId="256"/>
        </pc:sldMkLst>
        <pc:spChg chg="add del">
          <ac:chgData name="Vaibhavee Kanalal Gamit" userId="S::gamit.v@northeastern.edu::1020b57d-8d5d-478a-8584-d7b1da3dcb83" providerId="AD" clId="Web-{8CCA8EA2-EFFA-2AC9-423A-C0633C3874F8}" dt="2024-04-21T03:28:35.042" v="229"/>
          <ac:spMkLst>
            <pc:docMk/>
            <pc:sldMk cId="0" sldId="256"/>
            <ac:spMk id="2" creationId="{773D4F56-5B98-BDBE-AC90-48F8D8F60144}"/>
          </ac:spMkLst>
        </pc:spChg>
        <pc:spChg chg="add del">
          <ac:chgData name="Vaibhavee Kanalal Gamit" userId="S::gamit.v@northeastern.edu::1020b57d-8d5d-478a-8584-d7b1da3dcb83" providerId="AD" clId="Web-{8CCA8EA2-EFFA-2AC9-423A-C0633C3874F8}" dt="2024-04-21T03:28:46.667" v="233"/>
          <ac:spMkLst>
            <pc:docMk/>
            <pc:sldMk cId="0" sldId="256"/>
            <ac:spMk id="3" creationId="{A63A0B3B-C4CB-7F4E-35EC-B820D3B6D85D}"/>
          </ac:spMkLst>
        </pc:spChg>
        <pc:spChg chg="add mod">
          <ac:chgData name="Vaibhavee Kanalal Gamit" userId="S::gamit.v@northeastern.edu::1020b57d-8d5d-478a-8584-d7b1da3dcb83" providerId="AD" clId="Web-{8CCA8EA2-EFFA-2AC9-423A-C0633C3874F8}" dt="2024-04-21T03:32:21.253" v="321" actId="1076"/>
          <ac:spMkLst>
            <pc:docMk/>
            <pc:sldMk cId="0" sldId="256"/>
            <ac:spMk id="4" creationId="{1FEFC042-7ACF-AB03-A512-BE00FAC06E85}"/>
          </ac:spMkLst>
        </pc:spChg>
        <pc:spChg chg="mod">
          <ac:chgData name="Vaibhavee Kanalal Gamit" userId="S::gamit.v@northeastern.edu::1020b57d-8d5d-478a-8584-d7b1da3dcb83" providerId="AD" clId="Web-{8CCA8EA2-EFFA-2AC9-423A-C0633C3874F8}" dt="2024-04-21T03:15:34.920" v="206" actId="1076"/>
          <ac:spMkLst>
            <pc:docMk/>
            <pc:sldMk cId="0" sldId="256"/>
            <ac:spMk id="264" creationId="{00000000-0000-0000-0000-000000000000}"/>
          </ac:spMkLst>
        </pc:spChg>
        <pc:spChg chg="mod">
          <ac:chgData name="Vaibhavee Kanalal Gamit" userId="S::gamit.v@northeastern.edu::1020b57d-8d5d-478a-8584-d7b1da3dcb83" providerId="AD" clId="Web-{8CCA8EA2-EFFA-2AC9-423A-C0633C3874F8}" dt="2024-04-21T03:33:07.223" v="327" actId="20577"/>
          <ac:spMkLst>
            <pc:docMk/>
            <pc:sldMk cId="0" sldId="256"/>
            <ac:spMk id="265" creationId="{00000000-0000-0000-0000-000000000000}"/>
          </ac:spMkLst>
        </pc:spChg>
        <pc:cxnChg chg="mod">
          <ac:chgData name="Vaibhavee Kanalal Gamit" userId="S::gamit.v@northeastern.edu::1020b57d-8d5d-478a-8584-d7b1da3dcb83" providerId="AD" clId="Web-{8CCA8EA2-EFFA-2AC9-423A-C0633C3874F8}" dt="2024-04-21T03:15:56.046" v="208" actId="1076"/>
          <ac:cxnSpMkLst>
            <pc:docMk/>
            <pc:sldMk cId="0" sldId="256"/>
            <ac:cxnSpMk id="266" creationId="{00000000-0000-0000-0000-000000000000}"/>
          </ac:cxnSpMkLst>
        </pc:cxnChg>
      </pc:sldChg>
    </pc:docChg>
  </pc:docChgLst>
  <pc:docChgLst>
    <pc:chgData name="Vaibhavee Kanalal Gamit" userId="S::gamit.v@northeastern.edu::1020b57d-8d5d-478a-8584-d7b1da3dcb83" providerId="AD" clId="Web-{29969763-8213-4309-B588-96FBFA2B9D47}"/>
    <pc:docChg chg="delSld modSld">
      <pc:chgData name="Vaibhavee Kanalal Gamit" userId="S::gamit.v@northeastern.edu::1020b57d-8d5d-478a-8584-d7b1da3dcb83" providerId="AD" clId="Web-{29969763-8213-4309-B588-96FBFA2B9D47}" dt="2024-04-21T16:10:25.782" v="29"/>
      <pc:docMkLst>
        <pc:docMk/>
      </pc:docMkLst>
      <pc:sldChg chg="modSp">
        <pc:chgData name="Vaibhavee Kanalal Gamit" userId="S::gamit.v@northeastern.edu::1020b57d-8d5d-478a-8584-d7b1da3dcb83" providerId="AD" clId="Web-{29969763-8213-4309-B588-96FBFA2B9D47}" dt="2024-04-21T16:07:39.803" v="1" actId="20577"/>
        <pc:sldMkLst>
          <pc:docMk/>
          <pc:sldMk cId="0" sldId="256"/>
        </pc:sldMkLst>
        <pc:spChg chg="mod">
          <ac:chgData name="Vaibhavee Kanalal Gamit" userId="S::gamit.v@northeastern.edu::1020b57d-8d5d-478a-8584-d7b1da3dcb83" providerId="AD" clId="Web-{29969763-8213-4309-B588-96FBFA2B9D47}" dt="2024-04-21T16:07:39.803" v="1" actId="20577"/>
          <ac:spMkLst>
            <pc:docMk/>
            <pc:sldMk cId="0" sldId="256"/>
            <ac:spMk id="265" creationId="{00000000-0000-0000-0000-000000000000}"/>
          </ac:spMkLst>
        </pc:spChg>
      </pc:sldChg>
      <pc:sldChg chg="del">
        <pc:chgData name="Vaibhavee Kanalal Gamit" userId="S::gamit.v@northeastern.edu::1020b57d-8d5d-478a-8584-d7b1da3dcb83" providerId="AD" clId="Web-{29969763-8213-4309-B588-96FBFA2B9D47}" dt="2024-04-21T16:10:25.782" v="29"/>
        <pc:sldMkLst>
          <pc:docMk/>
          <pc:sldMk cId="0" sldId="316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10:21.110" v="28"/>
        <pc:sldMkLst>
          <pc:docMk/>
          <pc:sldMk cId="0" sldId="317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48.561" v="27"/>
        <pc:sldMkLst>
          <pc:docMk/>
          <pc:sldMk cId="3850059200" sldId="325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46.951" v="26"/>
        <pc:sldMkLst>
          <pc:docMk/>
          <pc:sldMk cId="3229867730" sldId="326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45.576" v="25"/>
        <pc:sldMkLst>
          <pc:docMk/>
          <pc:sldMk cId="3498530013" sldId="327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44.357" v="24"/>
        <pc:sldMkLst>
          <pc:docMk/>
          <pc:sldMk cId="437414570" sldId="328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43.139" v="23"/>
        <pc:sldMkLst>
          <pc:docMk/>
          <pc:sldMk cId="1125828292" sldId="329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40.576" v="22"/>
        <pc:sldMkLst>
          <pc:docMk/>
          <pc:sldMk cId="273064120" sldId="330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35.841" v="21"/>
        <pc:sldMkLst>
          <pc:docMk/>
          <pc:sldMk cId="2638607972" sldId="331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33.810" v="20"/>
        <pc:sldMkLst>
          <pc:docMk/>
          <pc:sldMk cId="0" sldId="332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27.528" v="19"/>
        <pc:sldMkLst>
          <pc:docMk/>
          <pc:sldMk cId="0" sldId="333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24.512" v="18"/>
        <pc:sldMkLst>
          <pc:docMk/>
          <pc:sldMk cId="0" sldId="334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16.574" v="17"/>
        <pc:sldMkLst>
          <pc:docMk/>
          <pc:sldMk cId="0" sldId="335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12.371" v="16"/>
        <pc:sldMkLst>
          <pc:docMk/>
          <pc:sldMk cId="0" sldId="336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10.746" v="15"/>
        <pc:sldMkLst>
          <pc:docMk/>
          <pc:sldMk cId="0" sldId="337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07.965" v="14"/>
        <pc:sldMkLst>
          <pc:docMk/>
          <pc:sldMk cId="0" sldId="338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06.949" v="13"/>
        <pc:sldMkLst>
          <pc:docMk/>
          <pc:sldMk cId="0" sldId="339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05.621" v="12"/>
        <pc:sldMkLst>
          <pc:docMk/>
          <pc:sldMk cId="0" sldId="340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03.027" v="11"/>
        <pc:sldMkLst>
          <pc:docMk/>
          <pc:sldMk cId="0" sldId="341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9:00.730" v="10"/>
        <pc:sldMkLst>
          <pc:docMk/>
          <pc:sldMk cId="0" sldId="342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8:59.667" v="9"/>
        <pc:sldMkLst>
          <pc:docMk/>
          <pc:sldMk cId="0" sldId="343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8:56.167" v="8"/>
        <pc:sldMkLst>
          <pc:docMk/>
          <pc:sldMk cId="0" sldId="344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8:55.214" v="7"/>
        <pc:sldMkLst>
          <pc:docMk/>
          <pc:sldMk cId="0" sldId="345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8:54.292" v="6"/>
        <pc:sldMkLst>
          <pc:docMk/>
          <pc:sldMk cId="0" sldId="346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8:53.245" v="5"/>
        <pc:sldMkLst>
          <pc:docMk/>
          <pc:sldMk cId="0" sldId="347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8:52.323" v="4"/>
        <pc:sldMkLst>
          <pc:docMk/>
          <pc:sldMk cId="0" sldId="348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8:51.292" v="3"/>
        <pc:sldMkLst>
          <pc:docMk/>
          <pc:sldMk cId="0" sldId="349"/>
        </pc:sldMkLst>
      </pc:sldChg>
      <pc:sldChg chg="del">
        <pc:chgData name="Vaibhavee Kanalal Gamit" userId="S::gamit.v@northeastern.edu::1020b57d-8d5d-478a-8584-d7b1da3dcb83" providerId="AD" clId="Web-{29969763-8213-4309-B588-96FBFA2B9D47}" dt="2024-04-21T16:08:47.870" v="2"/>
        <pc:sldMkLst>
          <pc:docMk/>
          <pc:sldMk cId="0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308cb1a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308cb1a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308cb1a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308cb1a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0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308cb1a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308cb1a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15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308cb1a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308cb1a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548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308cb1a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308cb1a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0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308cb1a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308cb1a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87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730812" y="1182325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730812" y="3228425"/>
            <a:ext cx="4395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2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3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4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5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6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7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8" hasCustomPrompt="1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9" hasCustomPrompt="1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3" hasCustomPrompt="1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4" hasCustomPrompt="1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65" name="Google Shape;65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7"/>
          <p:cNvSpPr txBox="1">
            <a:spLocks noGrp="1"/>
          </p:cNvSpPr>
          <p:nvPr>
            <p:ph type="title" idx="2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 idx="3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ONE_COLUMN_TEXT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197363" y="2538100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6" name="Google Shape;76;p19"/>
          <p:cNvCxnSpPr/>
          <p:nvPr/>
        </p:nvCxnSpPr>
        <p:spPr>
          <a:xfrm>
            <a:off x="2323550" y="338632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9"/>
          <p:cNvSpPr txBox="1">
            <a:spLocks noGrp="1"/>
          </p:cNvSpPr>
          <p:nvPr>
            <p:ph type="subTitle" idx="1"/>
          </p:nvPr>
        </p:nvSpPr>
        <p:spPr>
          <a:xfrm>
            <a:off x="1197350" y="360277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2"/>
          </p:nvPr>
        </p:nvSpPr>
        <p:spPr>
          <a:xfrm>
            <a:off x="5196038" y="360277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 idx="3"/>
          </p:nvPr>
        </p:nvSpPr>
        <p:spPr>
          <a:xfrm>
            <a:off x="5196038" y="2538100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80" name="Google Shape;80;p19"/>
          <p:cNvCxnSpPr/>
          <p:nvPr/>
        </p:nvCxnSpPr>
        <p:spPr>
          <a:xfrm>
            <a:off x="6296050" y="338632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SECTION_TITLE_AND_DESCRIPTION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1930750" y="14749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1930750" y="22109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2"/>
          </p:nvPr>
        </p:nvSpPr>
        <p:spPr>
          <a:xfrm>
            <a:off x="1930750" y="3019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3"/>
          </p:nvPr>
        </p:nvSpPr>
        <p:spPr>
          <a:xfrm>
            <a:off x="1930750" y="3747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4"/>
          </p:nvPr>
        </p:nvSpPr>
        <p:spPr>
          <a:xfrm>
            <a:off x="5866369" y="14749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5"/>
          </p:nvPr>
        </p:nvSpPr>
        <p:spPr>
          <a:xfrm>
            <a:off x="5866369" y="22109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 idx="6"/>
          </p:nvPr>
        </p:nvSpPr>
        <p:spPr>
          <a:xfrm>
            <a:off x="5866369" y="3019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7"/>
          </p:nvPr>
        </p:nvSpPr>
        <p:spPr>
          <a:xfrm>
            <a:off x="5866369" y="3747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96" name="Google Shape;96;p2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5208325" y="1199550"/>
            <a:ext cx="3111000" cy="14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2"/>
          </p:nvPr>
        </p:nvSpPr>
        <p:spPr>
          <a:xfrm>
            <a:off x="5208325" y="2778821"/>
            <a:ext cx="31110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>
            <a:off x="5917025" y="3156192"/>
            <a:ext cx="20667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title" idx="2" hasCustomPrompt="1"/>
          </p:nvPr>
        </p:nvSpPr>
        <p:spPr>
          <a:xfrm>
            <a:off x="5917025" y="2570292"/>
            <a:ext cx="20667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3"/>
          </p:nvPr>
        </p:nvSpPr>
        <p:spPr>
          <a:xfrm>
            <a:off x="5917025" y="4276092"/>
            <a:ext cx="20667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4" hasCustomPrompt="1"/>
          </p:nvPr>
        </p:nvSpPr>
        <p:spPr>
          <a:xfrm>
            <a:off x="5917025" y="3690192"/>
            <a:ext cx="20667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SECTION_TITLE_AND_DESCRIPTION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title" idx="2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3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 idx="4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5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2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SECTION_TITLE_AND_DESCRIPTION_1_2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3637201" y="16109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2"/>
          </p:nvPr>
        </p:nvSpPr>
        <p:spPr>
          <a:xfrm>
            <a:off x="1167625" y="33058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1"/>
          </p:nvPr>
        </p:nvSpPr>
        <p:spPr>
          <a:xfrm>
            <a:off x="1167625" y="39073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3"/>
          </p:nvPr>
        </p:nvSpPr>
        <p:spPr>
          <a:xfrm>
            <a:off x="3637201" y="33058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4"/>
          </p:nvPr>
        </p:nvSpPr>
        <p:spPr>
          <a:xfrm>
            <a:off x="3637200" y="39073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5"/>
          </p:nvPr>
        </p:nvSpPr>
        <p:spPr>
          <a:xfrm>
            <a:off x="6106776" y="33058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6"/>
          </p:nvPr>
        </p:nvSpPr>
        <p:spPr>
          <a:xfrm>
            <a:off x="6106775" y="39073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30"/>
          <p:cNvSpPr txBox="1">
            <a:spLocks noGrp="1"/>
          </p:cNvSpPr>
          <p:nvPr>
            <p:ph type="title" idx="8"/>
          </p:nvPr>
        </p:nvSpPr>
        <p:spPr>
          <a:xfrm>
            <a:off x="1167625" y="16109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9"/>
          </p:nvPr>
        </p:nvSpPr>
        <p:spPr>
          <a:xfrm>
            <a:off x="1167625" y="22124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13"/>
          </p:nvPr>
        </p:nvSpPr>
        <p:spPr>
          <a:xfrm>
            <a:off x="3637200" y="22124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14"/>
          </p:nvPr>
        </p:nvSpPr>
        <p:spPr>
          <a:xfrm>
            <a:off x="6106776" y="16109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5"/>
          </p:nvPr>
        </p:nvSpPr>
        <p:spPr>
          <a:xfrm>
            <a:off x="6106775" y="22124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50" y="12286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  <a:defRPr sz="125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429475" y="2012425"/>
            <a:ext cx="3001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"/>
          </p:nvPr>
        </p:nvSpPr>
        <p:spPr>
          <a:xfrm>
            <a:off x="5429475" y="2649150"/>
            <a:ext cx="30012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7" name="Google Shape;187;p3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ONE_COLUMN_TEXT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3" name="Google Shape;233;p39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">
  <p:cSld name="TITLE_AND_TWO_COLUMNS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737000" y="1408100"/>
            <a:ext cx="38349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37000" y="1408100"/>
            <a:ext cx="36006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06426" y="1408100"/>
            <a:ext cx="36006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5108600" y="1906375"/>
            <a:ext cx="31350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48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59" name="Google Shape;259;p48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8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8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8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8"/>
          <p:cNvSpPr txBox="1">
            <a:spLocks noGrp="1"/>
          </p:cNvSpPr>
          <p:nvPr>
            <p:ph type="ctrTitle"/>
          </p:nvPr>
        </p:nvSpPr>
        <p:spPr>
          <a:xfrm>
            <a:off x="138985" y="194190"/>
            <a:ext cx="4600586" cy="1634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 err="1">
                <a:latin typeface="Aparajita"/>
              </a:rPr>
              <a:t>OrderHub</a:t>
            </a:r>
            <a:r>
              <a:rPr lang="en" sz="4000" dirty="0">
                <a:latin typeface="Aparajita"/>
              </a:rPr>
              <a:t> – Food Ordering Management System  </a:t>
            </a:r>
            <a:endParaRPr lang="en-US" sz="4000" dirty="0">
              <a:latin typeface="Aparajita"/>
            </a:endParaRPr>
          </a:p>
        </p:txBody>
      </p:sp>
      <p:sp>
        <p:nvSpPr>
          <p:cNvPr id="265" name="Google Shape;265;p48"/>
          <p:cNvSpPr txBox="1">
            <a:spLocks noGrp="1"/>
          </p:cNvSpPr>
          <p:nvPr>
            <p:ph type="subTitle" idx="1"/>
          </p:nvPr>
        </p:nvSpPr>
        <p:spPr>
          <a:xfrm>
            <a:off x="138985" y="1844213"/>
            <a:ext cx="3726857" cy="2180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200" u="sng" dirty="0">
                <a:solidFill>
                  <a:srgbClr val="5C65CF"/>
                </a:solidFill>
                <a:latin typeface="Aparajita"/>
              </a:rPr>
              <a:t>Group 18 </a:t>
            </a:r>
            <a:endParaRPr lang="en-US" dirty="0">
              <a:solidFill>
                <a:srgbClr val="000000"/>
              </a:solidFill>
            </a:endParaRPr>
          </a:p>
          <a:p>
            <a:pPr marL="0" indent="0"/>
            <a:r>
              <a:rPr lang="en-US" sz="2200" dirty="0">
                <a:solidFill>
                  <a:srgbClr val="D96FA0"/>
                </a:solidFill>
                <a:latin typeface="Aparajita"/>
                <a:cs typeface="Aparajita"/>
              </a:rPr>
              <a:t>Priya Babulal </a:t>
            </a:r>
            <a:r>
              <a:rPr lang="en-US" sz="2200" dirty="0" err="1">
                <a:solidFill>
                  <a:srgbClr val="D96FA0"/>
                </a:solidFill>
                <a:latin typeface="Aparajita"/>
                <a:cs typeface="Aparajita"/>
              </a:rPr>
              <a:t>Soni</a:t>
            </a:r>
            <a:r>
              <a:rPr lang="en-US" sz="2200" dirty="0">
                <a:solidFill>
                  <a:srgbClr val="D96FA0"/>
                </a:solidFill>
                <a:latin typeface="Aparajita"/>
                <a:cs typeface="Aparajita"/>
              </a:rPr>
              <a:t>(002831438)</a:t>
            </a:r>
            <a:endParaRPr lang="en-US" dirty="0">
              <a:solidFill>
                <a:srgbClr val="000000"/>
              </a:solidFill>
            </a:endParaRPr>
          </a:p>
          <a:p>
            <a:pPr marL="0" indent="0"/>
            <a:r>
              <a:rPr lang="en-US" sz="2200" dirty="0">
                <a:solidFill>
                  <a:srgbClr val="D96FA0"/>
                </a:solidFill>
                <a:latin typeface="Aparajita"/>
                <a:cs typeface="Aparajita"/>
              </a:rPr>
              <a:t>Ashwin Nair(002647626)</a:t>
            </a:r>
            <a:endParaRPr lang="en-US" dirty="0">
              <a:solidFill>
                <a:srgbClr val="D96FA0"/>
              </a:solidFill>
            </a:endParaRPr>
          </a:p>
          <a:p>
            <a:pPr marL="0" indent="0"/>
            <a:r>
              <a:rPr lang="en-US" sz="2200" dirty="0" err="1">
                <a:solidFill>
                  <a:srgbClr val="D96FA0"/>
                </a:solidFill>
                <a:latin typeface="Aparajita"/>
                <a:cs typeface="Aparajita"/>
              </a:rPr>
              <a:t>Vaibhavee</a:t>
            </a:r>
            <a:r>
              <a:rPr lang="en-US" sz="2200" dirty="0">
                <a:solidFill>
                  <a:srgbClr val="D96FA0"/>
                </a:solidFill>
                <a:latin typeface="Aparajita"/>
                <a:cs typeface="Aparajita"/>
              </a:rPr>
              <a:t> </a:t>
            </a:r>
            <a:r>
              <a:rPr lang="en-US" sz="2200" dirty="0" err="1">
                <a:solidFill>
                  <a:srgbClr val="D96FA0"/>
                </a:solidFill>
                <a:latin typeface="Aparajita"/>
                <a:cs typeface="Aparajita"/>
              </a:rPr>
              <a:t>Kanalal</a:t>
            </a:r>
            <a:r>
              <a:rPr lang="en-US" sz="2200" dirty="0">
                <a:solidFill>
                  <a:srgbClr val="D96FA0"/>
                </a:solidFill>
                <a:latin typeface="Aparajita"/>
                <a:cs typeface="Aparajita"/>
              </a:rPr>
              <a:t> </a:t>
            </a:r>
            <a:r>
              <a:rPr lang="en-US" sz="2200" dirty="0" err="1">
                <a:solidFill>
                  <a:srgbClr val="D96FA0"/>
                </a:solidFill>
                <a:latin typeface="Aparajita"/>
                <a:cs typeface="Aparajita"/>
              </a:rPr>
              <a:t>Gamit</a:t>
            </a:r>
            <a:r>
              <a:rPr lang="en-US" sz="2200" dirty="0">
                <a:solidFill>
                  <a:srgbClr val="D96FA0"/>
                </a:solidFill>
                <a:latin typeface="Aparajita"/>
                <a:cs typeface="Aparajita"/>
              </a:rPr>
              <a:t>(002821886)</a:t>
            </a:r>
          </a:p>
          <a:p>
            <a:pPr marL="0" indent="0"/>
            <a:r>
              <a:rPr lang="en-US" sz="2200" dirty="0">
                <a:solidFill>
                  <a:srgbClr val="D96FA0"/>
                </a:solidFill>
                <a:latin typeface="Aparajita"/>
                <a:cs typeface="Aparajita"/>
              </a:rPr>
              <a:t>Ajith B(002820843)</a:t>
            </a:r>
            <a:endParaRPr lang="en-US" dirty="0">
              <a:solidFill>
                <a:srgbClr val="D96FA0"/>
              </a:solidFill>
            </a:endParaRPr>
          </a:p>
          <a:p>
            <a:pPr marL="0" indent="0"/>
            <a:r>
              <a:rPr lang="en-US" sz="2200" dirty="0" err="1">
                <a:solidFill>
                  <a:srgbClr val="D96FA0"/>
                </a:solidFill>
                <a:latin typeface="Aparajita"/>
                <a:cs typeface="Aparajita"/>
              </a:rPr>
              <a:t>Channaveera</a:t>
            </a:r>
            <a:r>
              <a:rPr lang="en-US" sz="2200" dirty="0">
                <a:solidFill>
                  <a:srgbClr val="D96FA0"/>
                </a:solidFill>
                <a:latin typeface="Aparajita"/>
                <a:cs typeface="Aparajita"/>
              </a:rPr>
              <a:t>(002825263)</a:t>
            </a:r>
          </a:p>
          <a:p>
            <a:endParaRPr lang="en-US" sz="2200" dirty="0">
              <a:solidFill>
                <a:srgbClr val="A7C987"/>
              </a:solidFill>
              <a:latin typeface="Aparajita"/>
              <a:cs typeface="Aparajita"/>
            </a:endParaRPr>
          </a:p>
          <a:p>
            <a:endParaRPr lang="en-US" sz="2200" dirty="0">
              <a:solidFill>
                <a:srgbClr val="A7C987"/>
              </a:solidFill>
              <a:latin typeface="Aparajita"/>
              <a:cs typeface="Aparajita"/>
            </a:endParaRPr>
          </a:p>
        </p:txBody>
      </p:sp>
      <p:cxnSp>
        <p:nvCxnSpPr>
          <p:cNvPr id="266" name="Google Shape;266;p48"/>
          <p:cNvCxnSpPr/>
          <p:nvPr/>
        </p:nvCxnSpPr>
        <p:spPr>
          <a:xfrm flipV="1">
            <a:off x="140300" y="1664218"/>
            <a:ext cx="4824256" cy="2177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" name="Google Shape;267;p48"/>
          <p:cNvGrpSpPr/>
          <p:nvPr/>
        </p:nvGrpSpPr>
        <p:grpSpPr>
          <a:xfrm>
            <a:off x="4760184" y="632680"/>
            <a:ext cx="4717227" cy="4962536"/>
            <a:chOff x="1713850" y="264375"/>
            <a:chExt cx="4954550" cy="5212200"/>
          </a:xfrm>
        </p:grpSpPr>
        <p:sp>
          <p:nvSpPr>
            <p:cNvPr id="268" name="Google Shape;268;p48"/>
            <p:cNvSpPr/>
            <p:nvPr/>
          </p:nvSpPr>
          <p:spPr>
            <a:xfrm>
              <a:off x="2555400" y="2170725"/>
              <a:ext cx="694500" cy="332500"/>
            </a:xfrm>
            <a:custGeom>
              <a:avLst/>
              <a:gdLst/>
              <a:ahLst/>
              <a:cxnLst/>
              <a:rect l="l" t="t" r="r" b="b"/>
              <a:pathLst>
                <a:path w="27780" h="13300" extrusionOk="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8"/>
            <p:cNvSpPr/>
            <p:nvPr/>
          </p:nvSpPr>
          <p:spPr>
            <a:xfrm>
              <a:off x="2712825" y="2473500"/>
              <a:ext cx="694475" cy="332500"/>
            </a:xfrm>
            <a:custGeom>
              <a:avLst/>
              <a:gdLst/>
              <a:ahLst/>
              <a:cxnLst/>
              <a:rect l="l" t="t" r="r" b="b"/>
              <a:pathLst>
                <a:path w="27779" h="13300" extrusionOk="0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8"/>
            <p:cNvSpPr/>
            <p:nvPr/>
          </p:nvSpPr>
          <p:spPr>
            <a:xfrm>
              <a:off x="3029050" y="3016525"/>
              <a:ext cx="596800" cy="352825"/>
            </a:xfrm>
            <a:custGeom>
              <a:avLst/>
              <a:gdLst/>
              <a:ahLst/>
              <a:cxnLst/>
              <a:rect l="l" t="t" r="r" b="b"/>
              <a:pathLst>
                <a:path w="23872" h="14113" extrusionOk="0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8"/>
            <p:cNvSpPr/>
            <p:nvPr/>
          </p:nvSpPr>
          <p:spPr>
            <a:xfrm>
              <a:off x="3560800" y="2996475"/>
              <a:ext cx="1775175" cy="1111100"/>
            </a:xfrm>
            <a:custGeom>
              <a:avLst/>
              <a:gdLst/>
              <a:ahLst/>
              <a:cxnLst/>
              <a:rect l="l" t="t" r="r" b="b"/>
              <a:pathLst>
                <a:path w="71007" h="44444" extrusionOk="0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8"/>
            <p:cNvSpPr/>
            <p:nvPr/>
          </p:nvSpPr>
          <p:spPr>
            <a:xfrm>
              <a:off x="2287850" y="547325"/>
              <a:ext cx="2921650" cy="3305875"/>
            </a:xfrm>
            <a:custGeom>
              <a:avLst/>
              <a:gdLst/>
              <a:ahLst/>
              <a:cxnLst/>
              <a:rect l="l" t="t" r="r" b="b"/>
              <a:pathLst>
                <a:path w="116866" h="132235" extrusionOk="0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8"/>
            <p:cNvSpPr/>
            <p:nvPr/>
          </p:nvSpPr>
          <p:spPr>
            <a:xfrm>
              <a:off x="2387300" y="647025"/>
              <a:ext cx="2722650" cy="3107000"/>
            </a:xfrm>
            <a:custGeom>
              <a:avLst/>
              <a:gdLst/>
              <a:ahLst/>
              <a:cxnLst/>
              <a:rect l="l" t="t" r="r" b="b"/>
              <a:pathLst>
                <a:path w="108906" h="124280" extrusionOk="0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8"/>
            <p:cNvSpPr/>
            <p:nvPr/>
          </p:nvSpPr>
          <p:spPr>
            <a:xfrm>
              <a:off x="2187350" y="343625"/>
              <a:ext cx="1749125" cy="1060950"/>
            </a:xfrm>
            <a:custGeom>
              <a:avLst/>
              <a:gdLst/>
              <a:ahLst/>
              <a:cxnLst/>
              <a:rect l="l" t="t" r="r" b="b"/>
              <a:pathLst>
                <a:path w="69965" h="42438" extrusionOk="0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8"/>
            <p:cNvSpPr/>
            <p:nvPr/>
          </p:nvSpPr>
          <p:spPr>
            <a:xfrm>
              <a:off x="2891850" y="714450"/>
              <a:ext cx="425150" cy="246050"/>
            </a:xfrm>
            <a:custGeom>
              <a:avLst/>
              <a:gdLst/>
              <a:ahLst/>
              <a:cxnLst/>
              <a:rect l="l" t="t" r="r" b="b"/>
              <a:pathLst>
                <a:path w="17006" h="9842" extrusionOk="0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8"/>
            <p:cNvSpPr/>
            <p:nvPr/>
          </p:nvSpPr>
          <p:spPr>
            <a:xfrm>
              <a:off x="2792350" y="951775"/>
              <a:ext cx="64725" cy="61475"/>
            </a:xfrm>
            <a:custGeom>
              <a:avLst/>
              <a:gdLst/>
              <a:ahLst/>
              <a:cxnLst/>
              <a:rect l="l" t="t" r="r" b="b"/>
              <a:pathLst>
                <a:path w="2589" h="2459" extrusionOk="0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8"/>
            <p:cNvSpPr/>
            <p:nvPr/>
          </p:nvSpPr>
          <p:spPr>
            <a:xfrm>
              <a:off x="4233575" y="3422800"/>
              <a:ext cx="466300" cy="318325"/>
            </a:xfrm>
            <a:custGeom>
              <a:avLst/>
              <a:gdLst/>
              <a:ahLst/>
              <a:cxnLst/>
              <a:rect l="l" t="t" r="r" b="b"/>
              <a:pathLst>
                <a:path w="18652" h="12733" extrusionOk="0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8"/>
            <p:cNvSpPr/>
            <p:nvPr/>
          </p:nvSpPr>
          <p:spPr>
            <a:xfrm>
              <a:off x="4267250" y="3452325"/>
              <a:ext cx="398925" cy="259300"/>
            </a:xfrm>
            <a:custGeom>
              <a:avLst/>
              <a:gdLst/>
              <a:ahLst/>
              <a:cxnLst/>
              <a:rect l="l" t="t" r="r" b="b"/>
              <a:pathLst>
                <a:path w="15957" h="10372" extrusionOk="0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8"/>
            <p:cNvSpPr/>
            <p:nvPr/>
          </p:nvSpPr>
          <p:spPr>
            <a:xfrm>
              <a:off x="2987500" y="1043625"/>
              <a:ext cx="703525" cy="454950"/>
            </a:xfrm>
            <a:custGeom>
              <a:avLst/>
              <a:gdLst/>
              <a:ahLst/>
              <a:cxnLst/>
              <a:rect l="l" t="t" r="r" b="b"/>
              <a:pathLst>
                <a:path w="28141" h="18198" extrusionOk="0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8"/>
            <p:cNvSpPr/>
            <p:nvPr/>
          </p:nvSpPr>
          <p:spPr>
            <a:xfrm>
              <a:off x="3098975" y="1119800"/>
              <a:ext cx="931950" cy="511425"/>
            </a:xfrm>
            <a:custGeom>
              <a:avLst/>
              <a:gdLst/>
              <a:ahLst/>
              <a:cxnLst/>
              <a:rect l="l" t="t" r="r" b="b"/>
              <a:pathLst>
                <a:path w="37278" h="20457" extrusionOk="0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8"/>
            <p:cNvSpPr/>
            <p:nvPr/>
          </p:nvSpPr>
          <p:spPr>
            <a:xfrm>
              <a:off x="2620925" y="1463425"/>
              <a:ext cx="369575" cy="323675"/>
            </a:xfrm>
            <a:custGeom>
              <a:avLst/>
              <a:gdLst/>
              <a:ahLst/>
              <a:cxnLst/>
              <a:rect l="l" t="t" r="r" b="b"/>
              <a:pathLst>
                <a:path w="14783" h="12947" extrusionOk="0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8"/>
            <p:cNvSpPr/>
            <p:nvPr/>
          </p:nvSpPr>
          <p:spPr>
            <a:xfrm>
              <a:off x="2817025" y="1674850"/>
              <a:ext cx="942525" cy="941950"/>
            </a:xfrm>
            <a:custGeom>
              <a:avLst/>
              <a:gdLst/>
              <a:ahLst/>
              <a:cxnLst/>
              <a:rect l="l" t="t" r="r" b="b"/>
              <a:pathLst>
                <a:path w="37701" h="37678" extrusionOk="0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8"/>
            <p:cNvSpPr/>
            <p:nvPr/>
          </p:nvSpPr>
          <p:spPr>
            <a:xfrm>
              <a:off x="3497325" y="1321150"/>
              <a:ext cx="942525" cy="941975"/>
            </a:xfrm>
            <a:custGeom>
              <a:avLst/>
              <a:gdLst/>
              <a:ahLst/>
              <a:cxnLst/>
              <a:rect l="l" t="t" r="r" b="b"/>
              <a:pathLst>
                <a:path w="37701" h="37679" extrusionOk="0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8"/>
            <p:cNvSpPr/>
            <p:nvPr/>
          </p:nvSpPr>
          <p:spPr>
            <a:xfrm>
              <a:off x="3188400" y="2361350"/>
              <a:ext cx="942475" cy="941975"/>
            </a:xfrm>
            <a:custGeom>
              <a:avLst/>
              <a:gdLst/>
              <a:ahLst/>
              <a:cxnLst/>
              <a:rect l="l" t="t" r="r" b="b"/>
              <a:pathLst>
                <a:path w="37699" h="37679" extrusionOk="0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8"/>
            <p:cNvSpPr/>
            <p:nvPr/>
          </p:nvSpPr>
          <p:spPr>
            <a:xfrm>
              <a:off x="3868675" y="2007675"/>
              <a:ext cx="942500" cy="941975"/>
            </a:xfrm>
            <a:custGeom>
              <a:avLst/>
              <a:gdLst/>
              <a:ahLst/>
              <a:cxnLst/>
              <a:rect l="l" t="t" r="r" b="b"/>
              <a:pathLst>
                <a:path w="37700" h="37679" extrusionOk="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8"/>
            <p:cNvSpPr/>
            <p:nvPr/>
          </p:nvSpPr>
          <p:spPr>
            <a:xfrm>
              <a:off x="4203375" y="2307875"/>
              <a:ext cx="449575" cy="374100"/>
            </a:xfrm>
            <a:custGeom>
              <a:avLst/>
              <a:gdLst/>
              <a:ahLst/>
              <a:cxnLst/>
              <a:rect l="l" t="t" r="r" b="b"/>
              <a:pathLst>
                <a:path w="17983" h="14964" extrusionOk="0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8"/>
            <p:cNvSpPr/>
            <p:nvPr/>
          </p:nvSpPr>
          <p:spPr>
            <a:xfrm>
              <a:off x="4159575" y="2310500"/>
              <a:ext cx="424350" cy="376200"/>
            </a:xfrm>
            <a:custGeom>
              <a:avLst/>
              <a:gdLst/>
              <a:ahLst/>
              <a:cxnLst/>
              <a:rect l="l" t="t" r="r" b="b"/>
              <a:pathLst>
                <a:path w="16974" h="15048" extrusionOk="0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8"/>
            <p:cNvSpPr/>
            <p:nvPr/>
          </p:nvSpPr>
          <p:spPr>
            <a:xfrm>
              <a:off x="4276725" y="2310500"/>
              <a:ext cx="307200" cy="288425"/>
            </a:xfrm>
            <a:custGeom>
              <a:avLst/>
              <a:gdLst/>
              <a:ahLst/>
              <a:cxnLst/>
              <a:rect l="l" t="t" r="r" b="b"/>
              <a:pathLst>
                <a:path w="12288" h="11537" extrusionOk="0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8"/>
            <p:cNvSpPr/>
            <p:nvPr/>
          </p:nvSpPr>
          <p:spPr>
            <a:xfrm>
              <a:off x="4144275" y="2373975"/>
              <a:ext cx="449975" cy="353475"/>
            </a:xfrm>
            <a:custGeom>
              <a:avLst/>
              <a:gdLst/>
              <a:ahLst/>
              <a:cxnLst/>
              <a:rect l="l" t="t" r="r" b="b"/>
              <a:pathLst>
                <a:path w="17999" h="14139" extrusionOk="0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8"/>
            <p:cNvSpPr/>
            <p:nvPr/>
          </p:nvSpPr>
          <p:spPr>
            <a:xfrm>
              <a:off x="4287100" y="2374000"/>
              <a:ext cx="307150" cy="256925"/>
            </a:xfrm>
            <a:custGeom>
              <a:avLst/>
              <a:gdLst/>
              <a:ahLst/>
              <a:cxnLst/>
              <a:rect l="l" t="t" r="r" b="b"/>
              <a:pathLst>
                <a:path w="12286" h="10277" extrusionOk="0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8"/>
            <p:cNvSpPr/>
            <p:nvPr/>
          </p:nvSpPr>
          <p:spPr>
            <a:xfrm>
              <a:off x="4269125" y="25542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8"/>
            <p:cNvSpPr/>
            <p:nvPr/>
          </p:nvSpPr>
          <p:spPr>
            <a:xfrm>
              <a:off x="4410450" y="24809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8"/>
            <p:cNvSpPr/>
            <p:nvPr/>
          </p:nvSpPr>
          <p:spPr>
            <a:xfrm>
              <a:off x="4315650" y="247110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8"/>
            <p:cNvSpPr/>
            <p:nvPr/>
          </p:nvSpPr>
          <p:spPr>
            <a:xfrm>
              <a:off x="4328750" y="2471100"/>
              <a:ext cx="26675" cy="32975"/>
            </a:xfrm>
            <a:custGeom>
              <a:avLst/>
              <a:gdLst/>
              <a:ahLst/>
              <a:cxnLst/>
              <a:rect l="l" t="t" r="r" b="b"/>
              <a:pathLst>
                <a:path w="1067" h="1319" extrusionOk="0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8"/>
            <p:cNvSpPr/>
            <p:nvPr/>
          </p:nvSpPr>
          <p:spPr>
            <a:xfrm>
              <a:off x="3823525" y="1789950"/>
              <a:ext cx="408300" cy="276175"/>
            </a:xfrm>
            <a:custGeom>
              <a:avLst/>
              <a:gdLst/>
              <a:ahLst/>
              <a:cxnLst/>
              <a:rect l="l" t="t" r="r" b="b"/>
              <a:pathLst>
                <a:path w="16332" h="11047" extrusionOk="0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8"/>
            <p:cNvSpPr/>
            <p:nvPr/>
          </p:nvSpPr>
          <p:spPr>
            <a:xfrm>
              <a:off x="4004825" y="1789950"/>
              <a:ext cx="227000" cy="182175"/>
            </a:xfrm>
            <a:custGeom>
              <a:avLst/>
              <a:gdLst/>
              <a:ahLst/>
              <a:cxnLst/>
              <a:rect l="l" t="t" r="r" b="b"/>
              <a:pathLst>
                <a:path w="9080" h="7287" extrusionOk="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8"/>
            <p:cNvSpPr/>
            <p:nvPr/>
          </p:nvSpPr>
          <p:spPr>
            <a:xfrm>
              <a:off x="3719800" y="1578750"/>
              <a:ext cx="448575" cy="366000"/>
            </a:xfrm>
            <a:custGeom>
              <a:avLst/>
              <a:gdLst/>
              <a:ahLst/>
              <a:cxnLst/>
              <a:rect l="l" t="t" r="r" b="b"/>
              <a:pathLst>
                <a:path w="17943" h="14640" extrusionOk="0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8"/>
            <p:cNvSpPr/>
            <p:nvPr/>
          </p:nvSpPr>
          <p:spPr>
            <a:xfrm>
              <a:off x="3858375" y="1578750"/>
              <a:ext cx="310025" cy="272350"/>
            </a:xfrm>
            <a:custGeom>
              <a:avLst/>
              <a:gdLst/>
              <a:ahLst/>
              <a:cxnLst/>
              <a:rect l="l" t="t" r="r" b="b"/>
              <a:pathLst>
                <a:path w="12401" h="10894" extrusionOk="0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8"/>
            <p:cNvSpPr/>
            <p:nvPr/>
          </p:nvSpPr>
          <p:spPr>
            <a:xfrm>
              <a:off x="3742250" y="1689100"/>
              <a:ext cx="481275" cy="305050"/>
            </a:xfrm>
            <a:custGeom>
              <a:avLst/>
              <a:gdLst/>
              <a:ahLst/>
              <a:cxnLst/>
              <a:rect l="l" t="t" r="r" b="b"/>
              <a:pathLst>
                <a:path w="19251" h="12202" extrusionOk="0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3825750" y="1730050"/>
              <a:ext cx="39775" cy="39750"/>
            </a:xfrm>
            <a:custGeom>
              <a:avLst/>
              <a:gdLst/>
              <a:ahLst/>
              <a:cxnLst/>
              <a:rect l="l" t="t" r="r" b="b"/>
              <a:pathLst>
                <a:path w="1591" h="1590" extrusionOk="0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8"/>
            <p:cNvSpPr/>
            <p:nvPr/>
          </p:nvSpPr>
          <p:spPr>
            <a:xfrm>
              <a:off x="3967075" y="16567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8"/>
            <p:cNvSpPr/>
            <p:nvPr/>
          </p:nvSpPr>
          <p:spPr>
            <a:xfrm>
              <a:off x="3872275" y="16468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3885375" y="1646850"/>
              <a:ext cx="26675" cy="33000"/>
            </a:xfrm>
            <a:custGeom>
              <a:avLst/>
              <a:gdLst/>
              <a:ahLst/>
              <a:cxnLst/>
              <a:rect l="l" t="t" r="r" b="b"/>
              <a:pathLst>
                <a:path w="1067" h="1320" extrusionOk="0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3951525" y="1689075"/>
              <a:ext cx="272000" cy="212925"/>
            </a:xfrm>
            <a:custGeom>
              <a:avLst/>
              <a:gdLst/>
              <a:ahLst/>
              <a:cxnLst/>
              <a:rect l="l" t="t" r="r" b="b"/>
              <a:pathLst>
                <a:path w="10880" h="8517" extrusionOk="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4025950" y="1713575"/>
              <a:ext cx="97625" cy="111100"/>
            </a:xfrm>
            <a:custGeom>
              <a:avLst/>
              <a:gdLst/>
              <a:ahLst/>
              <a:cxnLst/>
              <a:rect l="l" t="t" r="r" b="b"/>
              <a:pathLst>
                <a:path w="3905" h="4444" extrusionOk="0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3853950" y="1844425"/>
              <a:ext cx="43800" cy="105375"/>
            </a:xfrm>
            <a:custGeom>
              <a:avLst/>
              <a:gdLst/>
              <a:ahLst/>
              <a:cxnLst/>
              <a:rect l="l" t="t" r="r" b="b"/>
              <a:pathLst>
                <a:path w="1752" h="4215" extrusionOk="0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8"/>
            <p:cNvSpPr/>
            <p:nvPr/>
          </p:nvSpPr>
          <p:spPr>
            <a:xfrm>
              <a:off x="3961000" y="1788925"/>
              <a:ext cx="43775" cy="105375"/>
            </a:xfrm>
            <a:custGeom>
              <a:avLst/>
              <a:gdLst/>
              <a:ahLst/>
              <a:cxnLst/>
              <a:rect l="l" t="t" r="r" b="b"/>
              <a:pathLst>
                <a:path w="1751" h="4215" extrusionOk="0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8"/>
            <p:cNvSpPr/>
            <p:nvPr/>
          </p:nvSpPr>
          <p:spPr>
            <a:xfrm>
              <a:off x="3971025" y="1788925"/>
              <a:ext cx="33750" cy="75525"/>
            </a:xfrm>
            <a:custGeom>
              <a:avLst/>
              <a:gdLst/>
              <a:ahLst/>
              <a:cxnLst/>
              <a:rect l="l" t="t" r="r" b="b"/>
              <a:pathLst>
                <a:path w="1350" h="3021" extrusionOk="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8"/>
            <p:cNvSpPr/>
            <p:nvPr/>
          </p:nvSpPr>
          <p:spPr>
            <a:xfrm>
              <a:off x="4053875" y="1713575"/>
              <a:ext cx="69700" cy="107550"/>
            </a:xfrm>
            <a:custGeom>
              <a:avLst/>
              <a:gdLst/>
              <a:ahLst/>
              <a:cxnLst/>
              <a:rect l="l" t="t" r="r" b="b"/>
              <a:pathLst>
                <a:path w="2788" h="4302" extrusionOk="0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8"/>
            <p:cNvSpPr/>
            <p:nvPr/>
          </p:nvSpPr>
          <p:spPr>
            <a:xfrm>
              <a:off x="3028200" y="1978900"/>
              <a:ext cx="332225" cy="383625"/>
            </a:xfrm>
            <a:custGeom>
              <a:avLst/>
              <a:gdLst/>
              <a:ahLst/>
              <a:cxnLst/>
              <a:rect l="l" t="t" r="r" b="b"/>
              <a:pathLst>
                <a:path w="13289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8"/>
            <p:cNvSpPr/>
            <p:nvPr/>
          </p:nvSpPr>
          <p:spPr>
            <a:xfrm>
              <a:off x="3028200" y="1978900"/>
              <a:ext cx="173275" cy="383625"/>
            </a:xfrm>
            <a:custGeom>
              <a:avLst/>
              <a:gdLst/>
              <a:ahLst/>
              <a:cxnLst/>
              <a:rect l="l" t="t" r="r" b="b"/>
              <a:pathLst>
                <a:path w="6931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3189650" y="2158375"/>
              <a:ext cx="97275" cy="92375"/>
            </a:xfrm>
            <a:custGeom>
              <a:avLst/>
              <a:gdLst/>
              <a:ahLst/>
              <a:cxnLst/>
              <a:rect l="l" t="t" r="r" b="b"/>
              <a:pathLst>
                <a:path w="3891" h="3695" extrusionOk="0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3216000" y="2158350"/>
              <a:ext cx="74050" cy="87225"/>
            </a:xfrm>
            <a:custGeom>
              <a:avLst/>
              <a:gdLst/>
              <a:ahLst/>
              <a:cxnLst/>
              <a:rect l="l" t="t" r="r" b="b"/>
              <a:pathLst>
                <a:path w="2962" h="3489" extrusionOk="0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3229075" y="2020050"/>
              <a:ext cx="343625" cy="308425"/>
            </a:xfrm>
            <a:custGeom>
              <a:avLst/>
              <a:gdLst/>
              <a:ahLst/>
              <a:cxnLst/>
              <a:rect l="l" t="t" r="r" b="b"/>
              <a:pathLst>
                <a:path w="13745" h="12337" extrusionOk="0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8"/>
            <p:cNvSpPr/>
            <p:nvPr/>
          </p:nvSpPr>
          <p:spPr>
            <a:xfrm>
              <a:off x="3290100" y="2046300"/>
              <a:ext cx="152175" cy="95600"/>
            </a:xfrm>
            <a:custGeom>
              <a:avLst/>
              <a:gdLst/>
              <a:ahLst/>
              <a:cxnLst/>
              <a:rect l="l" t="t" r="r" b="b"/>
              <a:pathLst>
                <a:path w="6087" h="3824" extrusionOk="0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8"/>
            <p:cNvSpPr/>
            <p:nvPr/>
          </p:nvSpPr>
          <p:spPr>
            <a:xfrm>
              <a:off x="3501175" y="2738200"/>
              <a:ext cx="350525" cy="311550"/>
            </a:xfrm>
            <a:custGeom>
              <a:avLst/>
              <a:gdLst/>
              <a:ahLst/>
              <a:cxnLst/>
              <a:rect l="l" t="t" r="r" b="b"/>
              <a:pathLst>
                <a:path w="14021" h="12462" extrusionOk="0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8"/>
            <p:cNvSpPr/>
            <p:nvPr/>
          </p:nvSpPr>
          <p:spPr>
            <a:xfrm>
              <a:off x="3611200" y="2738200"/>
              <a:ext cx="240500" cy="255400"/>
            </a:xfrm>
            <a:custGeom>
              <a:avLst/>
              <a:gdLst/>
              <a:ahLst/>
              <a:cxnLst/>
              <a:rect l="l" t="t" r="r" b="b"/>
              <a:pathLst>
                <a:path w="9620" h="10216" extrusionOk="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8"/>
            <p:cNvSpPr/>
            <p:nvPr/>
          </p:nvSpPr>
          <p:spPr>
            <a:xfrm>
              <a:off x="3568175" y="2796875"/>
              <a:ext cx="222800" cy="196925"/>
            </a:xfrm>
            <a:custGeom>
              <a:avLst/>
              <a:gdLst/>
              <a:ahLst/>
              <a:cxnLst/>
              <a:rect l="l" t="t" r="r" b="b"/>
              <a:pathLst>
                <a:path w="8912" h="7877" extrusionOk="0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8"/>
            <p:cNvSpPr/>
            <p:nvPr/>
          </p:nvSpPr>
          <p:spPr>
            <a:xfrm>
              <a:off x="3638200" y="2796875"/>
              <a:ext cx="152775" cy="160100"/>
            </a:xfrm>
            <a:custGeom>
              <a:avLst/>
              <a:gdLst/>
              <a:ahLst/>
              <a:cxnLst/>
              <a:rect l="l" t="t" r="r" b="b"/>
              <a:pathLst>
                <a:path w="6111" h="6404" extrusionOk="0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3701400" y="2629925"/>
              <a:ext cx="132350" cy="218350"/>
            </a:xfrm>
            <a:custGeom>
              <a:avLst/>
              <a:gdLst/>
              <a:ahLst/>
              <a:cxnLst/>
              <a:rect l="l" t="t" r="r" b="b"/>
              <a:pathLst>
                <a:path w="5294" h="8734" extrusionOk="0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8"/>
            <p:cNvSpPr/>
            <p:nvPr/>
          </p:nvSpPr>
          <p:spPr>
            <a:xfrm>
              <a:off x="3413050" y="2615250"/>
              <a:ext cx="339325" cy="195125"/>
            </a:xfrm>
            <a:custGeom>
              <a:avLst/>
              <a:gdLst/>
              <a:ahLst/>
              <a:cxnLst/>
              <a:rect l="l" t="t" r="r" b="b"/>
              <a:pathLst>
                <a:path w="13573" h="7805" extrusionOk="0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3388350" y="2612150"/>
              <a:ext cx="364075" cy="111825"/>
            </a:xfrm>
            <a:custGeom>
              <a:avLst/>
              <a:gdLst/>
              <a:ahLst/>
              <a:cxnLst/>
              <a:rect l="l" t="t" r="r" b="b"/>
              <a:pathLst>
                <a:path w="14563" h="4473" extrusionOk="0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3499100" y="2807875"/>
              <a:ext cx="419525" cy="281075"/>
            </a:xfrm>
            <a:custGeom>
              <a:avLst/>
              <a:gdLst/>
              <a:ahLst/>
              <a:cxnLst/>
              <a:rect l="l" t="t" r="r" b="b"/>
              <a:pathLst>
                <a:path w="16781" h="11243" extrusionOk="0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8"/>
            <p:cNvSpPr/>
            <p:nvPr/>
          </p:nvSpPr>
          <p:spPr>
            <a:xfrm>
              <a:off x="3689025" y="2807875"/>
              <a:ext cx="229600" cy="235175"/>
            </a:xfrm>
            <a:custGeom>
              <a:avLst/>
              <a:gdLst/>
              <a:ahLst/>
              <a:cxnLst/>
              <a:rect l="l" t="t" r="r" b="b"/>
              <a:pathLst>
                <a:path w="9184" h="9407" extrusionOk="0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8"/>
            <p:cNvSpPr/>
            <p:nvPr/>
          </p:nvSpPr>
          <p:spPr>
            <a:xfrm>
              <a:off x="3460225" y="2780100"/>
              <a:ext cx="460275" cy="257850"/>
            </a:xfrm>
            <a:custGeom>
              <a:avLst/>
              <a:gdLst/>
              <a:ahLst/>
              <a:cxnLst/>
              <a:rect l="l" t="t" r="r" b="b"/>
              <a:pathLst>
                <a:path w="18411" h="10314" extrusionOk="0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3683550" y="2780100"/>
              <a:ext cx="236950" cy="142000"/>
            </a:xfrm>
            <a:custGeom>
              <a:avLst/>
              <a:gdLst/>
              <a:ahLst/>
              <a:cxnLst/>
              <a:rect l="l" t="t" r="r" b="b"/>
              <a:pathLst>
                <a:path w="9478" h="5680" extrusionOk="0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3551025" y="3240350"/>
              <a:ext cx="307700" cy="307725"/>
            </a:xfrm>
            <a:custGeom>
              <a:avLst/>
              <a:gdLst/>
              <a:ahLst/>
              <a:cxnLst/>
              <a:rect l="l" t="t" r="r" b="b"/>
              <a:pathLst>
                <a:path w="12308" h="12309" extrusionOk="0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3877800" y="3059100"/>
              <a:ext cx="351400" cy="307800"/>
            </a:xfrm>
            <a:custGeom>
              <a:avLst/>
              <a:gdLst/>
              <a:ahLst/>
              <a:cxnLst/>
              <a:rect l="l" t="t" r="r" b="b"/>
              <a:pathLst>
                <a:path w="14056" h="12312" extrusionOk="0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4248275" y="2877900"/>
              <a:ext cx="307725" cy="307725"/>
            </a:xfrm>
            <a:custGeom>
              <a:avLst/>
              <a:gdLst/>
              <a:ahLst/>
              <a:cxnLst/>
              <a:rect l="l" t="t" r="r" b="b"/>
              <a:pathLst>
                <a:path w="12309" h="12309" extrusionOk="0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4575075" y="2696675"/>
              <a:ext cx="351425" cy="307775"/>
            </a:xfrm>
            <a:custGeom>
              <a:avLst/>
              <a:gdLst/>
              <a:ahLst/>
              <a:cxnLst/>
              <a:rect l="l" t="t" r="r" b="b"/>
              <a:pathLst>
                <a:path w="14057" h="12311" extrusionOk="0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3728825" y="1553175"/>
              <a:ext cx="2939575" cy="3923400"/>
            </a:xfrm>
            <a:custGeom>
              <a:avLst/>
              <a:gdLst/>
              <a:ahLst/>
              <a:cxnLst/>
              <a:rect l="l" t="t" r="r" b="b"/>
              <a:pathLst>
                <a:path w="117583" h="156936" extrusionOk="0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8"/>
            <p:cNvSpPr/>
            <p:nvPr/>
          </p:nvSpPr>
          <p:spPr>
            <a:xfrm>
              <a:off x="2262950" y="308040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8"/>
            <p:cNvSpPr/>
            <p:nvPr/>
          </p:nvSpPr>
          <p:spPr>
            <a:xfrm>
              <a:off x="2383650" y="320112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5147150" y="140665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5267875" y="152737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8"/>
            <p:cNvSpPr/>
            <p:nvPr/>
          </p:nvSpPr>
          <p:spPr>
            <a:xfrm>
              <a:off x="4206600" y="642725"/>
              <a:ext cx="780600" cy="286200"/>
            </a:xfrm>
            <a:custGeom>
              <a:avLst/>
              <a:gdLst/>
              <a:ahLst/>
              <a:cxnLst/>
              <a:rect l="l" t="t" r="r" b="b"/>
              <a:pathLst>
                <a:path w="31224" h="11448" extrusionOk="0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4206600" y="642725"/>
              <a:ext cx="322825" cy="512125"/>
            </a:xfrm>
            <a:custGeom>
              <a:avLst/>
              <a:gdLst/>
              <a:ahLst/>
              <a:cxnLst/>
              <a:rect l="l" t="t" r="r" b="b"/>
              <a:pathLst>
                <a:path w="12913" h="20485" extrusionOk="0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4206600" y="898800"/>
              <a:ext cx="780600" cy="256050"/>
            </a:xfrm>
            <a:custGeom>
              <a:avLst/>
              <a:gdLst/>
              <a:ahLst/>
              <a:cxnLst/>
              <a:rect l="l" t="t" r="r" b="b"/>
              <a:pathLst>
                <a:path w="31224" h="10242" extrusionOk="0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4664350" y="642725"/>
              <a:ext cx="322850" cy="512125"/>
            </a:xfrm>
            <a:custGeom>
              <a:avLst/>
              <a:gdLst/>
              <a:ahLst/>
              <a:cxnLst/>
              <a:rect l="l" t="t" r="r" b="b"/>
              <a:pathLst>
                <a:path w="12914" h="20485" extrusionOk="0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8"/>
            <p:cNvSpPr/>
            <p:nvPr/>
          </p:nvSpPr>
          <p:spPr>
            <a:xfrm>
              <a:off x="1763725" y="1903150"/>
              <a:ext cx="575550" cy="752650"/>
            </a:xfrm>
            <a:custGeom>
              <a:avLst/>
              <a:gdLst/>
              <a:ahLst/>
              <a:cxnLst/>
              <a:rect l="l" t="t" r="r" b="b"/>
              <a:pathLst>
                <a:path w="23022" h="30106" extrusionOk="0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8"/>
            <p:cNvSpPr/>
            <p:nvPr/>
          </p:nvSpPr>
          <p:spPr>
            <a:xfrm>
              <a:off x="1713850" y="1853250"/>
              <a:ext cx="575550" cy="752675"/>
            </a:xfrm>
            <a:custGeom>
              <a:avLst/>
              <a:gdLst/>
              <a:ahLst/>
              <a:cxnLst/>
              <a:rect l="l" t="t" r="r" b="b"/>
              <a:pathLst>
                <a:path w="23022" h="30107" extrusionOk="0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8"/>
            <p:cNvSpPr/>
            <p:nvPr/>
          </p:nvSpPr>
          <p:spPr>
            <a:xfrm>
              <a:off x="2168525" y="1853250"/>
              <a:ext cx="120875" cy="120900"/>
            </a:xfrm>
            <a:custGeom>
              <a:avLst/>
              <a:gdLst/>
              <a:ahLst/>
              <a:cxnLst/>
              <a:rect l="l" t="t" r="r" b="b"/>
              <a:pathLst>
                <a:path w="4835" h="4836" extrusionOk="0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8"/>
            <p:cNvSpPr/>
            <p:nvPr/>
          </p:nvSpPr>
          <p:spPr>
            <a:xfrm>
              <a:off x="1763725" y="1900425"/>
              <a:ext cx="244900" cy="26575"/>
            </a:xfrm>
            <a:custGeom>
              <a:avLst/>
              <a:gdLst/>
              <a:ahLst/>
              <a:cxnLst/>
              <a:rect l="l" t="t" r="r" b="b"/>
              <a:pathLst>
                <a:path w="97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8"/>
            <p:cNvSpPr/>
            <p:nvPr/>
          </p:nvSpPr>
          <p:spPr>
            <a:xfrm>
              <a:off x="1763725" y="1955375"/>
              <a:ext cx="156600" cy="26600"/>
            </a:xfrm>
            <a:custGeom>
              <a:avLst/>
              <a:gdLst/>
              <a:ahLst/>
              <a:cxnLst/>
              <a:rect l="l" t="t" r="r" b="b"/>
              <a:pathLst>
                <a:path w="6264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8"/>
            <p:cNvSpPr/>
            <p:nvPr/>
          </p:nvSpPr>
          <p:spPr>
            <a:xfrm>
              <a:off x="1763725" y="2052775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8"/>
            <p:cNvSpPr/>
            <p:nvPr/>
          </p:nvSpPr>
          <p:spPr>
            <a:xfrm>
              <a:off x="1763725" y="212805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8"/>
            <p:cNvSpPr/>
            <p:nvPr/>
          </p:nvSpPr>
          <p:spPr>
            <a:xfrm>
              <a:off x="1763725" y="220330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8"/>
            <p:cNvSpPr/>
            <p:nvPr/>
          </p:nvSpPr>
          <p:spPr>
            <a:xfrm>
              <a:off x="1763725" y="22785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1763725" y="23538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8"/>
            <p:cNvSpPr/>
            <p:nvPr/>
          </p:nvSpPr>
          <p:spPr>
            <a:xfrm>
              <a:off x="1763725" y="242910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8"/>
            <p:cNvSpPr/>
            <p:nvPr/>
          </p:nvSpPr>
          <p:spPr>
            <a:xfrm>
              <a:off x="1763725" y="2504350"/>
              <a:ext cx="274900" cy="26575"/>
            </a:xfrm>
            <a:custGeom>
              <a:avLst/>
              <a:gdLst/>
              <a:ahLst/>
              <a:cxnLst/>
              <a:rect l="l" t="t" r="r" b="b"/>
              <a:pathLst>
                <a:path w="109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2275850" y="264375"/>
              <a:ext cx="702625" cy="600125"/>
            </a:xfrm>
            <a:custGeom>
              <a:avLst/>
              <a:gdLst/>
              <a:ahLst/>
              <a:cxnLst/>
              <a:rect l="l" t="t" r="r" b="b"/>
              <a:pathLst>
                <a:path w="28105" h="24005" extrusionOk="0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2337200" y="341000"/>
              <a:ext cx="581250" cy="28825"/>
            </a:xfrm>
            <a:custGeom>
              <a:avLst/>
              <a:gdLst/>
              <a:ahLst/>
              <a:cxnLst/>
              <a:rect l="l" t="t" r="r" b="b"/>
              <a:pathLst>
                <a:path w="23250" h="1153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8"/>
            <p:cNvSpPr/>
            <p:nvPr/>
          </p:nvSpPr>
          <p:spPr>
            <a:xfrm>
              <a:off x="2337200" y="401050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8"/>
            <p:cNvSpPr/>
            <p:nvPr/>
          </p:nvSpPr>
          <p:spPr>
            <a:xfrm>
              <a:off x="2337200" y="461100"/>
              <a:ext cx="581250" cy="28875"/>
            </a:xfrm>
            <a:custGeom>
              <a:avLst/>
              <a:gdLst/>
              <a:ahLst/>
              <a:cxnLst/>
              <a:rect l="l" t="t" r="r" b="b"/>
              <a:pathLst>
                <a:path w="23250" h="1155" extrusionOk="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8"/>
            <p:cNvSpPr/>
            <p:nvPr/>
          </p:nvSpPr>
          <p:spPr>
            <a:xfrm>
              <a:off x="2337200" y="521175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8"/>
            <p:cNvSpPr/>
            <p:nvPr/>
          </p:nvSpPr>
          <p:spPr>
            <a:xfrm>
              <a:off x="2337200" y="581225"/>
              <a:ext cx="290625" cy="28850"/>
            </a:xfrm>
            <a:custGeom>
              <a:avLst/>
              <a:gdLst/>
              <a:ahLst/>
              <a:cxnLst/>
              <a:rect l="l" t="t" r="r" b="b"/>
              <a:pathLst>
                <a:path w="11625" h="1154" extrusionOk="0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8"/>
            <p:cNvSpPr/>
            <p:nvPr/>
          </p:nvSpPr>
          <p:spPr>
            <a:xfrm>
              <a:off x="5549575" y="2338200"/>
              <a:ext cx="724525" cy="485125"/>
            </a:xfrm>
            <a:custGeom>
              <a:avLst/>
              <a:gdLst/>
              <a:ahLst/>
              <a:cxnLst/>
              <a:rect l="l" t="t" r="r" b="b"/>
              <a:pathLst>
                <a:path w="28981" h="19405" extrusionOk="0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8"/>
            <p:cNvSpPr/>
            <p:nvPr/>
          </p:nvSpPr>
          <p:spPr>
            <a:xfrm>
              <a:off x="5489925" y="2278500"/>
              <a:ext cx="724500" cy="350525"/>
            </a:xfrm>
            <a:custGeom>
              <a:avLst/>
              <a:gdLst/>
              <a:ahLst/>
              <a:cxnLst/>
              <a:rect l="l" t="t" r="r" b="b"/>
              <a:pathLst>
                <a:path w="28980" h="14021" extrusionOk="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8"/>
            <p:cNvSpPr/>
            <p:nvPr/>
          </p:nvSpPr>
          <p:spPr>
            <a:xfrm>
              <a:off x="5489925" y="2434075"/>
              <a:ext cx="724500" cy="329575"/>
            </a:xfrm>
            <a:custGeom>
              <a:avLst/>
              <a:gdLst/>
              <a:ahLst/>
              <a:cxnLst/>
              <a:rect l="l" t="t" r="r" b="b"/>
              <a:pathLst>
                <a:path w="28980" h="13183" extrusionOk="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8"/>
            <p:cNvSpPr/>
            <p:nvPr/>
          </p:nvSpPr>
          <p:spPr>
            <a:xfrm>
              <a:off x="5947450" y="2324400"/>
              <a:ext cx="134475" cy="129375"/>
            </a:xfrm>
            <a:custGeom>
              <a:avLst/>
              <a:gdLst/>
              <a:ahLst/>
              <a:cxnLst/>
              <a:rect l="l" t="t" r="r" b="b"/>
              <a:pathLst>
                <a:path w="5379" h="5175" extrusionOk="0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EFC042-7ACF-AB03-A512-BE00FAC06E85}"/>
              </a:ext>
            </a:extLst>
          </p:cNvPr>
          <p:cNvSpPr txBox="1"/>
          <p:nvPr/>
        </p:nvSpPr>
        <p:spPr>
          <a:xfrm>
            <a:off x="141514" y="4506686"/>
            <a:ext cx="40168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parajita"/>
              </a:rPr>
              <a:t>Project for DAMG6210 – Data Management and Database Design</a:t>
            </a:r>
          </a:p>
          <a:p>
            <a:r>
              <a:rPr lang="en-US" dirty="0">
                <a:latin typeface="Aparajita"/>
              </a:rPr>
              <a:t>Under the guidance of Manuel D </a:t>
            </a:r>
            <a:r>
              <a:rPr lang="en-US" dirty="0" err="1">
                <a:latin typeface="Aparajita"/>
              </a:rPr>
              <a:t>Montrond</a:t>
            </a:r>
            <a:endParaRPr lang="en-US" dirty="0">
              <a:latin typeface="Aparaji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body" idx="1"/>
          </p:nvPr>
        </p:nvSpPr>
        <p:spPr>
          <a:xfrm>
            <a:off x="713250" y="1278416"/>
            <a:ext cx="8257250" cy="3671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" sz="2000" dirty="0">
                <a:solidFill>
                  <a:srgbClr val="5C65CF"/>
                </a:solidFill>
                <a:latin typeface="Aparajita"/>
              </a:rPr>
              <a:t>The objective of the </a:t>
            </a:r>
            <a:r>
              <a:rPr lang="en" sz="2000" dirty="0" err="1">
                <a:solidFill>
                  <a:srgbClr val="5C65CF"/>
                </a:solidFill>
                <a:latin typeface="Aparajita"/>
              </a:rPr>
              <a:t>OrderHub</a:t>
            </a:r>
            <a:r>
              <a:rPr lang="en" sz="2000" dirty="0">
                <a:solidFill>
                  <a:srgbClr val="5C65CF"/>
                </a:solidFill>
                <a:latin typeface="Aparajita"/>
              </a:rPr>
              <a:t> - Food Ordering Management System is to effectively manage</a:t>
            </a:r>
            <a:endParaRPr lang="en" sz="2000" dirty="0">
              <a:solidFill>
                <a:srgbClr val="000000"/>
              </a:solidFill>
              <a:latin typeface="Aparajita"/>
            </a:endParaRPr>
          </a:p>
          <a:p>
            <a:pPr algn="just">
              <a:buNone/>
            </a:pPr>
            <a:r>
              <a:rPr lang="en" sz="2000" dirty="0">
                <a:solidFill>
                  <a:srgbClr val="5C65CF"/>
                </a:solidFill>
                <a:latin typeface="Aparajita"/>
              </a:rPr>
              <a:t>the food delivery system. Data about customers, customer orders, menus, deliveries, and order</a:t>
            </a:r>
            <a:endParaRPr lang="en" sz="2000" dirty="0">
              <a:solidFill>
                <a:srgbClr val="000000"/>
              </a:solidFill>
              <a:latin typeface="Aparajita"/>
            </a:endParaRPr>
          </a:p>
          <a:p>
            <a:pPr algn="just">
              <a:buNone/>
            </a:pPr>
            <a:r>
              <a:rPr lang="en" sz="2000" dirty="0">
                <a:solidFill>
                  <a:srgbClr val="5C65CF"/>
                </a:solidFill>
                <a:latin typeface="Aparajita"/>
              </a:rPr>
              <a:t>reviews are all gathered and managed by it. The system uses real-time analytics to support</a:t>
            </a:r>
            <a:endParaRPr lang="en" sz="2000" dirty="0">
              <a:solidFill>
                <a:srgbClr val="000000"/>
              </a:solidFill>
              <a:latin typeface="Aparajita"/>
            </a:endParaRPr>
          </a:p>
          <a:p>
            <a:pPr algn="just">
              <a:buNone/>
            </a:pPr>
            <a:r>
              <a:rPr lang="en" sz="2000" dirty="0">
                <a:solidFill>
                  <a:srgbClr val="5C65CF"/>
                </a:solidFill>
                <a:latin typeface="Aparajita"/>
              </a:rPr>
              <a:t>decision-making. This aims to streamline processes, enhance customer service, and facilitate</a:t>
            </a:r>
            <a:endParaRPr lang="en" sz="2000" dirty="0">
              <a:solidFill>
                <a:srgbClr val="000000"/>
              </a:solidFill>
              <a:latin typeface="Aparajita"/>
            </a:endParaRPr>
          </a:p>
          <a:p>
            <a:pPr algn="just">
              <a:buNone/>
            </a:pPr>
            <a:r>
              <a:rPr lang="en" sz="2000" dirty="0">
                <a:solidFill>
                  <a:srgbClr val="5C65CF"/>
                </a:solidFill>
                <a:latin typeface="Aparajita"/>
              </a:rPr>
              <a:t>decision-making for restaurant management, leading to increased productivity, cost</a:t>
            </a:r>
            <a:endParaRPr lang="en" sz="2000" dirty="0">
              <a:solidFill>
                <a:srgbClr val="000000"/>
              </a:solidFill>
              <a:latin typeface="Aparajita"/>
            </a:endParaRPr>
          </a:p>
          <a:p>
            <a:pPr algn="just">
              <a:buNone/>
            </a:pPr>
            <a:r>
              <a:rPr lang="en" sz="2000" dirty="0">
                <a:solidFill>
                  <a:srgbClr val="5C65CF"/>
                </a:solidFill>
                <a:latin typeface="Aparajita"/>
              </a:rPr>
              <a:t>effectiveness, and customer satisfaction. Ensure that the database's security and integrity are</a:t>
            </a:r>
            <a:endParaRPr lang="en" sz="2000" dirty="0">
              <a:solidFill>
                <a:srgbClr val="000000"/>
              </a:solidFill>
              <a:latin typeface="Aparajita"/>
            </a:endParaRPr>
          </a:p>
          <a:p>
            <a:pPr algn="just">
              <a:buNone/>
            </a:pPr>
            <a:r>
              <a:rPr lang="en" sz="2000" dirty="0">
                <a:solidFill>
                  <a:srgbClr val="5C65CF"/>
                </a:solidFill>
                <a:latin typeface="Aparajita"/>
              </a:rPr>
              <a:t>protected. </a:t>
            </a:r>
            <a:endParaRPr lang="en" sz="2000" dirty="0">
              <a:solidFill>
                <a:srgbClr val="000000"/>
              </a:solidFill>
              <a:latin typeface="Aparajita"/>
            </a:endParaRPr>
          </a:p>
          <a:p>
            <a:pPr algn="just">
              <a:buNone/>
            </a:pPr>
            <a:endParaRPr lang="en" sz="2000" dirty="0">
              <a:solidFill>
                <a:srgbClr val="5C65CF"/>
              </a:solidFill>
              <a:latin typeface="Aparajita"/>
            </a:endParaRPr>
          </a:p>
          <a:p>
            <a:pPr marL="158750" indent="0" algn="just">
              <a:buNone/>
            </a:pPr>
            <a:endParaRPr lang="en" sz="2000" dirty="0">
              <a:solidFill>
                <a:srgbClr val="5C65CF"/>
              </a:solidFill>
              <a:latin typeface="Aparajita"/>
            </a:endParaRPr>
          </a:p>
          <a:p>
            <a:pPr marL="158750" indent="0" algn="just">
              <a:buNone/>
            </a:pPr>
            <a:r>
              <a:rPr lang="en" sz="2000" dirty="0">
                <a:solidFill>
                  <a:srgbClr val="5C65CF"/>
                </a:solidFill>
                <a:latin typeface="Aparajita"/>
              </a:rPr>
              <a:t> </a:t>
            </a:r>
          </a:p>
        </p:txBody>
      </p:sp>
      <p:sp>
        <p:nvSpPr>
          <p:cNvPr id="367" name="Google Shape;367;p49"/>
          <p:cNvSpPr txBox="1">
            <a:spLocks noGrp="1"/>
          </p:cNvSpPr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parajita"/>
              </a:rPr>
              <a:t>OVERVIEW</a:t>
            </a:r>
            <a:endParaRPr lang="en-US" sz="2400" dirty="0">
              <a:latin typeface="Aparaji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xfrm>
            <a:off x="2514131" y="-714"/>
            <a:ext cx="4120800" cy="469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400" u="sng" dirty="0">
                <a:latin typeface="Aparajita"/>
              </a:rPr>
              <a:t>FINAL E-R DIAGRAM</a:t>
            </a:r>
            <a:endParaRPr lang="en-US" sz="2400" u="sng" dirty="0">
              <a:latin typeface="Aparajita"/>
            </a:endParaRPr>
          </a:p>
        </p:txBody>
      </p:sp>
      <p:pic>
        <p:nvPicPr>
          <p:cNvPr id="5" name="Picture 4" descr="A diagram of a customer support&#10;&#10;Description automatically generated">
            <a:extLst>
              <a:ext uri="{FF2B5EF4-FFF2-40B4-BE49-F238E27FC236}">
                <a16:creationId xmlns:a16="http://schemas.microsoft.com/office/drawing/2014/main" id="{80CA3F59-AD1D-E1A1-53D3-C51ABA9F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8" y="500063"/>
            <a:ext cx="8191563" cy="44624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xfrm>
            <a:off x="2514131" y="-714"/>
            <a:ext cx="4120800" cy="469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latin typeface="Aparajita"/>
              </a:rPr>
              <a:t>TRIGGERS</a:t>
            </a:r>
            <a:endParaRPr lang="en-US" sz="2400" u="sng" dirty="0">
              <a:latin typeface="Aparajita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75F8E31-0911-959B-37C8-F9618C1AD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6" y="360590"/>
            <a:ext cx="4410724" cy="465364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5903F1-4C47-1E0D-DFD2-5EC5080B8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14" y="373712"/>
            <a:ext cx="4577443" cy="135624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C8F94-A8D9-A222-9880-FB5CC725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900" y="1812484"/>
            <a:ext cx="4572000" cy="1449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96A726-7A11-9B29-66D6-DD95CB164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014" y="3341021"/>
            <a:ext cx="4572000" cy="16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xfrm>
            <a:off x="2514131" y="-714"/>
            <a:ext cx="4120800" cy="469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latin typeface="Aparajita"/>
              </a:rPr>
              <a:t>FUNCTIONS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A6A9BA-9DCD-F2F4-427E-5F2DCE25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6" y="779689"/>
            <a:ext cx="4322029" cy="413657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9F9310-0472-57DC-688C-07778AD09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200" y="770164"/>
            <a:ext cx="4256945" cy="4146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071366-CEF9-A953-17E1-2F81106EA8F4}"/>
              </a:ext>
            </a:extLst>
          </p:cNvPr>
          <p:cNvSpPr txBox="1"/>
          <p:nvPr/>
        </p:nvSpPr>
        <p:spPr>
          <a:xfrm>
            <a:off x="239485" y="41365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5C65CF"/>
                </a:solidFill>
                <a:latin typeface="Aparajita"/>
              </a:rPr>
              <a:t>Function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1BCC3-E0F9-5756-B70D-1D725771DB62}"/>
              </a:ext>
            </a:extLst>
          </p:cNvPr>
          <p:cNvSpPr txBox="1"/>
          <p:nvPr/>
        </p:nvSpPr>
        <p:spPr>
          <a:xfrm>
            <a:off x="4713513" y="41365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5C65CF"/>
                </a:solidFill>
                <a:latin typeface="Aparajita"/>
              </a:rPr>
              <a:t>Function 2</a:t>
            </a:r>
          </a:p>
        </p:txBody>
      </p:sp>
    </p:spTree>
    <p:extLst>
      <p:ext uri="{BB962C8B-B14F-4D97-AF65-F5344CB8AC3E}">
        <p14:creationId xmlns:p14="http://schemas.microsoft.com/office/powerpoint/2010/main" val="385005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xfrm>
            <a:off x="2514131" y="-714"/>
            <a:ext cx="4120800" cy="469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latin typeface="Aparajita"/>
              </a:rPr>
              <a:t>PROCEDURES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E6456B-285A-133F-ECAB-9C560DB5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71" y="385762"/>
            <a:ext cx="3408091" cy="245306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791B83-623B-37F4-E726-257FACF7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75" y="385763"/>
            <a:ext cx="4171579" cy="244512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3C8EB0-9120-5BF2-5646-7799055DE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805" y="2914650"/>
            <a:ext cx="4353627" cy="2138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C4238-52C1-30A4-0A23-555A6D22F2ED}"/>
              </a:ext>
            </a:extLst>
          </p:cNvPr>
          <p:cNvSpPr txBox="1"/>
          <p:nvPr/>
        </p:nvSpPr>
        <p:spPr>
          <a:xfrm>
            <a:off x="152400" y="1285874"/>
            <a:ext cx="13573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5C65CF"/>
                </a:solidFill>
                <a:latin typeface="Aparajita"/>
              </a:rPr>
              <a:t>Procedure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F705E-8464-D482-762B-A0CD08EBEDB1}"/>
              </a:ext>
            </a:extLst>
          </p:cNvPr>
          <p:cNvSpPr txBox="1"/>
          <p:nvPr/>
        </p:nvSpPr>
        <p:spPr>
          <a:xfrm>
            <a:off x="1085849" y="3609973"/>
            <a:ext cx="15097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5C65CF"/>
                </a:solidFill>
                <a:latin typeface="Aparajita"/>
              </a:rPr>
              <a:t>Procedure 2</a:t>
            </a:r>
          </a:p>
        </p:txBody>
      </p:sp>
    </p:spTree>
    <p:extLst>
      <p:ext uri="{BB962C8B-B14F-4D97-AF65-F5344CB8AC3E}">
        <p14:creationId xmlns:p14="http://schemas.microsoft.com/office/powerpoint/2010/main" val="349853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xfrm>
            <a:off x="2514131" y="63084"/>
            <a:ext cx="4120800" cy="469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latin typeface="Aparajita"/>
              </a:rPr>
              <a:t>VIEWS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C4238-52C1-30A4-0A23-555A6D22F2ED}"/>
              </a:ext>
            </a:extLst>
          </p:cNvPr>
          <p:cNvSpPr txBox="1"/>
          <p:nvPr/>
        </p:nvSpPr>
        <p:spPr>
          <a:xfrm>
            <a:off x="3214687" y="728661"/>
            <a:ext cx="13573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5C65CF"/>
                </a:solidFill>
                <a:latin typeface="Aparajita"/>
              </a:rPr>
              <a:t>View 2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F705E-8464-D482-762B-A0CD08EBEDB1}"/>
              </a:ext>
            </a:extLst>
          </p:cNvPr>
          <p:cNvSpPr txBox="1"/>
          <p:nvPr/>
        </p:nvSpPr>
        <p:spPr>
          <a:xfrm>
            <a:off x="161924" y="728660"/>
            <a:ext cx="15097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5C65CF"/>
                </a:solidFill>
                <a:latin typeface="Aparajita"/>
              </a:rPr>
              <a:t>View 1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560C9C-BAE3-8C3F-C514-F23D79DF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" y="1133474"/>
            <a:ext cx="2927686" cy="348615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012C499-6FB5-DB04-03D0-5A3FAA86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081" y="1128712"/>
            <a:ext cx="3038012" cy="34718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8CCAECE-14F8-0E74-3D9D-DABF0EBDE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337" y="1133475"/>
            <a:ext cx="3075988" cy="3490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8F7AEC-AA8B-F5E8-054D-4A6970804C61}"/>
              </a:ext>
            </a:extLst>
          </p:cNvPr>
          <p:cNvSpPr txBox="1"/>
          <p:nvPr/>
        </p:nvSpPr>
        <p:spPr>
          <a:xfrm>
            <a:off x="6243637" y="728661"/>
            <a:ext cx="13573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5C65CF"/>
                </a:solidFill>
                <a:latin typeface="Aparajita"/>
              </a:rPr>
              <a:t>View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xfrm>
            <a:off x="2514131" y="63084"/>
            <a:ext cx="4120800" cy="469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latin typeface="Aparajita"/>
              </a:rPr>
              <a:t>VISUALIZATIONS</a:t>
            </a:r>
            <a:endParaRPr lang="en-US" sz="28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3AEA001-23F5-5263-DD9A-DEE8E2FC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96" y="526642"/>
            <a:ext cx="7772400" cy="44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07972"/>
      </p:ext>
    </p:extLst>
  </p:cSld>
  <p:clrMapOvr>
    <a:masterClrMapping/>
  </p:clrMapOvr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163</Words>
  <Application>Microsoft Macintosh PowerPoint</Application>
  <PresentationFormat>On-screen Show (16:9)</PresentationFormat>
  <Paragraphs>33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Muli</vt:lpstr>
      <vt:lpstr>Advent Pro</vt:lpstr>
      <vt:lpstr>Aparajita</vt:lpstr>
      <vt:lpstr>Roboto</vt:lpstr>
      <vt:lpstr>Food Delivery App by Slidesgo</vt:lpstr>
      <vt:lpstr>OrderHub – Food Ordering Management System  </vt:lpstr>
      <vt:lpstr>OVERVIEW</vt:lpstr>
      <vt:lpstr>FINAL E-R DIAGRAM</vt:lpstr>
      <vt:lpstr>TRIGGERS</vt:lpstr>
      <vt:lpstr>FUNCTIONS</vt:lpstr>
      <vt:lpstr>PROCEDURES</vt:lpstr>
      <vt:lpstr>VIEWS</vt:lpstr>
      <vt:lpstr>VISUALIZATIONS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</dc:title>
  <cp:lastModifiedBy>Vaibhavee Kanalal Gamit</cp:lastModifiedBy>
  <cp:revision>3</cp:revision>
  <dcterms:modified xsi:type="dcterms:W3CDTF">2024-04-22T21:16:24Z</dcterms:modified>
</cp:coreProperties>
</file>